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03" r:id="rId3"/>
    <p:sldId id="305" r:id="rId4"/>
    <p:sldId id="321" r:id="rId5"/>
    <p:sldId id="315" r:id="rId6"/>
    <p:sldId id="339" r:id="rId7"/>
    <p:sldId id="343" r:id="rId8"/>
    <p:sldId id="338" r:id="rId9"/>
    <p:sldId id="342" r:id="rId10"/>
    <p:sldId id="340" r:id="rId11"/>
    <p:sldId id="314" r:id="rId12"/>
    <p:sldId id="316" r:id="rId13"/>
    <p:sldId id="357" r:id="rId14"/>
    <p:sldId id="344" r:id="rId15"/>
    <p:sldId id="350" r:id="rId16"/>
    <p:sldId id="358" r:id="rId17"/>
    <p:sldId id="346" r:id="rId18"/>
    <p:sldId id="359" r:id="rId19"/>
    <p:sldId id="347" r:id="rId20"/>
    <p:sldId id="349" r:id="rId21"/>
    <p:sldId id="360" r:id="rId22"/>
    <p:sldId id="348" r:id="rId23"/>
    <p:sldId id="351" r:id="rId24"/>
    <p:sldId id="352" r:id="rId25"/>
    <p:sldId id="33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5CE8"/>
    <a:srgbClr val="3E89FF"/>
    <a:srgbClr val="E8EBFA"/>
    <a:srgbClr val="FCFCFC"/>
    <a:srgbClr val="E8E8EA"/>
    <a:srgbClr val="020635"/>
    <a:srgbClr val="33013F"/>
    <a:srgbClr val="1D232F"/>
    <a:srgbClr val="03084D"/>
    <a:srgbClr val="7B0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6314" autoAdjust="0"/>
  </p:normalViewPr>
  <p:slideViewPr>
    <p:cSldViewPr snapToGrid="0" showGuides="1">
      <p:cViewPr varScale="1">
        <p:scale>
          <a:sx n="94" d="100"/>
          <a:sy n="94" d="100"/>
        </p:scale>
        <p:origin x="590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26B44-675D-4086-8B76-AF0596B07F8B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E94E3-D9CE-4F8C-A40C-11445413CF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63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ED801-9A9E-4E7C-8634-8EA84ED8E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996FCF-6824-4743-B10C-642447512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CE29A7-A15B-4E9C-8A7E-98E5E95C69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EC425-3C58-45BE-9A82-21B919BA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F51E81-B5BE-4FE3-8158-34391077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5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C4183-4C2F-4AED-9592-F251D2CB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81CF87-0327-41AD-B2BB-3C1266C89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325FF9-B708-419D-A1AE-E028E2168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7FDD8F-C312-443A-9AA5-F9009638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6ED382-FC18-4945-BDF4-45DBD11B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6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05CDBC-A8BC-475E-92C5-71394D9CF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BE853-F606-4553-A7E0-432882CCF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64B11-F290-4947-9E63-B4E90DFDE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68B91-8DF1-40D9-B37D-E8F7A2D8B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D8D323-053A-4E46-AAF6-6A03D42C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21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2023/3/9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6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2023/3/9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1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89C19-82F8-4827-ACAC-FE604221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9977D-C648-4F9E-97C4-97654B6E9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3E8F16-0C6A-4A86-A4A5-8007B277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A54C9-5BE2-4A4A-BD74-7EC9CDA3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14EC-E354-44E2-BE76-F5F1CA1EE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D91F3-570E-4B92-9201-8FD62954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6C51DB-F119-4900-ADD6-BF4025AD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6EDC1-7B67-4D73-A7B2-4F90488053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3A1A2B-6DD1-4A58-905B-EB3C8FEA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C36B40-EB80-472D-83ED-D82778C0F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2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E49885-3A75-47A8-A5D2-77C57EBA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01939-2693-4C57-971F-F6EA10950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E7D84E-4CE2-43EB-8E4C-24A8AE58F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A91B97-FD11-4A61-BE16-BDB7D698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8F5B8-D037-45C2-B317-6447FAE4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7AB5EE-091A-4B2E-A23A-054D959C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46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84977-1A4B-4C55-B4FC-3AAA3BDDE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7EACC5-BD5B-4CF7-BEA1-12D2BBB3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D44D5A-8D96-40D0-A191-4C66C969D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C90706-9FC6-4D46-8A8D-A7A48C763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1F8E94-9756-4118-B1A4-3726BF217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D0115E5-E8EA-4CE1-8687-9403CAA855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EC8E2BE-5CE0-424E-8716-9B2D0A5A0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A967062-FF57-4787-9FDA-7AFC8591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66405" y="67171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566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C720F2-76FC-4C8A-BD8A-A81B05EA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246304-C321-425A-9BB3-69DC289E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248185-ECF3-4A53-9264-3D4EBAE6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FA9858-9708-4E8E-8904-3ADAAD3C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90BFFD-BD6F-4591-B334-6CE3418D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3BAC291-9F2A-4EBC-9CE8-BF4F094A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D7C88-9A22-4C67-A06E-1C1755AC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6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59637-EE44-4CBF-BDEE-5D200510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FD9BC-819D-44AD-8D3F-4141282C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381B51-3295-48A4-A3C8-772D24AB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D135B5-135F-4CBE-B554-8F4A4481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ACEEE0-314A-4443-9B50-71800478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DAAC91-BE5F-4FA4-8226-F966E23C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69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8B77D-ED71-4E37-A1C2-549CE042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D81D71-B26C-4D7A-9BF7-D2607CE8C0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D79A7C-F492-461A-B357-71F499EED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2A8F41-A630-4AEB-9F5B-CFCDF17B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1BD80-4BC7-42D2-AF37-58B8340DCB83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2F181-CF85-4E67-ABA2-FB63CE0D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60E607-CD05-4C20-A16A-D2F50AF7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F83736-317B-45D2-B0ED-9B0E74FA0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22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99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75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ags" Target="../tags/tag11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274104" y="4225007"/>
            <a:ext cx="2012561" cy="479598"/>
            <a:chOff x="1420136" y="3799843"/>
            <a:chExt cx="2012561" cy="47959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0364"/>
              <a:ext cx="20125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盛成广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04835C-C496-4AA7-BDF2-A87D8F3D71C5}"/>
              </a:ext>
            </a:extLst>
          </p:cNvPr>
          <p:cNvGrpSpPr/>
          <p:nvPr/>
        </p:nvGrpSpPr>
        <p:grpSpPr>
          <a:xfrm>
            <a:off x="-2027284" y="-1994691"/>
            <a:ext cx="21110543" cy="10847382"/>
            <a:chOff x="-2027284" y="-1994691"/>
            <a:chExt cx="21110543" cy="1084738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CB58E50-1A97-4D55-90F9-05C3D66D1DE8}"/>
                </a:ext>
              </a:extLst>
            </p:cNvPr>
            <p:cNvSpPr/>
            <p:nvPr/>
          </p:nvSpPr>
          <p:spPr>
            <a:xfrm>
              <a:off x="-2027284" y="4919134"/>
              <a:ext cx="3200173" cy="3200171"/>
            </a:xfrm>
            <a:prstGeom prst="ellipse">
              <a:avLst/>
            </a:prstGeom>
            <a:noFill/>
            <a:ln w="889000">
              <a:solidFill>
                <a:srgbClr val="4060E8">
                  <a:alpha val="1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23B4BD4-CEC4-47E8-AEC9-D9D12F90D876}"/>
                </a:ext>
              </a:extLst>
            </p:cNvPr>
            <p:cNvGrpSpPr/>
            <p:nvPr/>
          </p:nvGrpSpPr>
          <p:grpSpPr>
            <a:xfrm>
              <a:off x="8235877" y="-1994691"/>
              <a:ext cx="10847382" cy="10847382"/>
              <a:chOff x="8235877" y="-1994691"/>
              <a:chExt cx="10847382" cy="10847382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BB38D68-91CA-46C9-95D9-EF37E5062B00}"/>
                  </a:ext>
                </a:extLst>
              </p:cNvPr>
              <p:cNvSpPr/>
              <p:nvPr/>
            </p:nvSpPr>
            <p:spPr>
              <a:xfrm>
                <a:off x="8235877" y="-1994691"/>
                <a:ext cx="10847382" cy="10847382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68BEC7E-28A1-4AB3-A55E-9EA8071D7454}"/>
                  </a:ext>
                </a:extLst>
              </p:cNvPr>
              <p:cNvSpPr/>
              <p:nvPr/>
            </p:nvSpPr>
            <p:spPr>
              <a:xfrm>
                <a:off x="8950408" y="-1280160"/>
                <a:ext cx="9418320" cy="9418320"/>
              </a:xfrm>
              <a:prstGeom prst="ellipse">
                <a:avLst/>
              </a:prstGeom>
              <a:solidFill>
                <a:srgbClr val="4060E8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02FAC646-DF27-46AF-9958-174994DDFABC}"/>
                  </a:ext>
                </a:extLst>
              </p:cNvPr>
              <p:cNvSpPr/>
              <p:nvPr/>
            </p:nvSpPr>
            <p:spPr>
              <a:xfrm>
                <a:off x="9409953" y="-820615"/>
                <a:ext cx="8499230" cy="8499230"/>
              </a:xfrm>
              <a:prstGeom prst="ellipse">
                <a:avLst/>
              </a:prstGeom>
              <a:pattFill prst="lgGrid">
                <a:fgClr>
                  <a:srgbClr val="4060E8"/>
                </a:fgClr>
                <a:bgClr>
                  <a:srgbClr val="3C5CE8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230B287-0D43-4833-B6DF-8BD00935A3AE}"/>
                  </a:ext>
                </a:extLst>
              </p:cNvPr>
              <p:cNvSpPr/>
              <p:nvPr/>
            </p:nvSpPr>
            <p:spPr>
              <a:xfrm flipH="1">
                <a:off x="11556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53124D9-8DE0-4A5F-8FAC-618E7778F24F}"/>
                  </a:ext>
                </a:extLst>
              </p:cNvPr>
              <p:cNvSpPr/>
              <p:nvPr/>
            </p:nvSpPr>
            <p:spPr>
              <a:xfrm flipH="1">
                <a:off x="114043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618817FD-C99D-49C9-86E0-A752DB30DC6E}"/>
                  </a:ext>
                </a:extLst>
              </p:cNvPr>
              <p:cNvSpPr/>
              <p:nvPr/>
            </p:nvSpPr>
            <p:spPr>
              <a:xfrm flipH="1">
                <a:off x="112519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7405C1C4-97F7-4815-8167-598A99F45438}"/>
                  </a:ext>
                </a:extLst>
              </p:cNvPr>
              <p:cNvSpPr/>
              <p:nvPr/>
            </p:nvSpPr>
            <p:spPr>
              <a:xfrm flipH="1">
                <a:off x="110995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6DFC1D1D-018B-41D8-B370-ADBBA7628AFA}"/>
                  </a:ext>
                </a:extLst>
              </p:cNvPr>
              <p:cNvSpPr/>
              <p:nvPr/>
            </p:nvSpPr>
            <p:spPr>
              <a:xfrm flipH="1">
                <a:off x="109471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66D54278-7269-4BE2-BDD0-DB2186102374}"/>
                  </a:ext>
                </a:extLst>
              </p:cNvPr>
              <p:cNvSpPr/>
              <p:nvPr/>
            </p:nvSpPr>
            <p:spPr>
              <a:xfrm flipH="1">
                <a:off x="10794755" y="735323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488F695-A025-4DCE-ADAB-50C19D88BB08}"/>
                  </a:ext>
                </a:extLst>
              </p:cNvPr>
              <p:cNvSpPr/>
              <p:nvPr/>
            </p:nvSpPr>
            <p:spPr>
              <a:xfrm flipH="1">
                <a:off x="11556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12104006-60AE-4B0C-93D1-18B37B64FC92}"/>
                  </a:ext>
                </a:extLst>
              </p:cNvPr>
              <p:cNvSpPr/>
              <p:nvPr/>
            </p:nvSpPr>
            <p:spPr>
              <a:xfrm flipH="1">
                <a:off x="114043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97634F2-346D-426C-BA54-484D360E7A7F}"/>
                  </a:ext>
                </a:extLst>
              </p:cNvPr>
              <p:cNvSpPr/>
              <p:nvPr/>
            </p:nvSpPr>
            <p:spPr>
              <a:xfrm flipH="1">
                <a:off x="112519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4A3B3C0E-54B6-482F-8027-9807E8CD8822}"/>
                  </a:ext>
                </a:extLst>
              </p:cNvPr>
              <p:cNvSpPr/>
              <p:nvPr/>
            </p:nvSpPr>
            <p:spPr>
              <a:xfrm flipH="1">
                <a:off x="110995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73766EE7-2515-4983-BC78-65E8640FDAA0}"/>
                  </a:ext>
                </a:extLst>
              </p:cNvPr>
              <p:cNvSpPr/>
              <p:nvPr/>
            </p:nvSpPr>
            <p:spPr>
              <a:xfrm flipH="1">
                <a:off x="109471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EE1BEE3-D9D1-4997-8971-64F6050C28B0}"/>
                  </a:ext>
                </a:extLst>
              </p:cNvPr>
              <p:cNvSpPr/>
              <p:nvPr/>
            </p:nvSpPr>
            <p:spPr>
              <a:xfrm flipH="1">
                <a:off x="10794755" y="910302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9415E64-B3C1-44B5-B489-0EE69B5A7E02}"/>
                  </a:ext>
                </a:extLst>
              </p:cNvPr>
              <p:cNvSpPr/>
              <p:nvPr/>
            </p:nvSpPr>
            <p:spPr>
              <a:xfrm flipH="1">
                <a:off x="11556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041B330-8B6B-428E-9C60-766CB23A99AF}"/>
                  </a:ext>
                </a:extLst>
              </p:cNvPr>
              <p:cNvSpPr/>
              <p:nvPr/>
            </p:nvSpPr>
            <p:spPr>
              <a:xfrm flipH="1">
                <a:off x="114043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D3910716-1DE5-45F5-BCAF-F90B039C7410}"/>
                  </a:ext>
                </a:extLst>
              </p:cNvPr>
              <p:cNvSpPr/>
              <p:nvPr/>
            </p:nvSpPr>
            <p:spPr>
              <a:xfrm flipH="1">
                <a:off x="112519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5CE89BA0-D97D-4515-B12C-603AC6FDC02F}"/>
                  </a:ext>
                </a:extLst>
              </p:cNvPr>
              <p:cNvSpPr/>
              <p:nvPr/>
            </p:nvSpPr>
            <p:spPr>
              <a:xfrm flipH="1">
                <a:off x="110995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010D9368-6C46-415A-AF15-CCD93EC46BE6}"/>
                  </a:ext>
                </a:extLst>
              </p:cNvPr>
              <p:cNvSpPr/>
              <p:nvPr/>
            </p:nvSpPr>
            <p:spPr>
              <a:xfrm flipH="1">
                <a:off x="109471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71D668CB-C706-43DB-BD31-BB1624A9750B}"/>
                  </a:ext>
                </a:extLst>
              </p:cNvPr>
              <p:cNvSpPr/>
              <p:nvPr/>
            </p:nvSpPr>
            <p:spPr>
              <a:xfrm flipH="1">
                <a:off x="10794755" y="108528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0523BEFF-E2CE-478F-82BD-CB2574C15642}"/>
                  </a:ext>
                </a:extLst>
              </p:cNvPr>
              <p:cNvSpPr/>
              <p:nvPr/>
            </p:nvSpPr>
            <p:spPr>
              <a:xfrm flipH="1">
                <a:off x="11556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4226221F-BEE8-4621-A28E-4A811B1F7BBE}"/>
                  </a:ext>
                </a:extLst>
              </p:cNvPr>
              <p:cNvSpPr/>
              <p:nvPr/>
            </p:nvSpPr>
            <p:spPr>
              <a:xfrm flipH="1">
                <a:off x="114043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813D058-83A0-4C0E-B16A-6BF9626F0087}"/>
                  </a:ext>
                </a:extLst>
              </p:cNvPr>
              <p:cNvSpPr/>
              <p:nvPr/>
            </p:nvSpPr>
            <p:spPr>
              <a:xfrm flipH="1">
                <a:off x="112519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4AFB2DF-6243-4D6E-B8C2-8DF113C7DA11}"/>
                  </a:ext>
                </a:extLst>
              </p:cNvPr>
              <p:cNvSpPr/>
              <p:nvPr/>
            </p:nvSpPr>
            <p:spPr>
              <a:xfrm flipH="1">
                <a:off x="110995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57AEC3D0-CDAA-4B31-9B34-7E310259BDB0}"/>
                  </a:ext>
                </a:extLst>
              </p:cNvPr>
              <p:cNvSpPr/>
              <p:nvPr/>
            </p:nvSpPr>
            <p:spPr>
              <a:xfrm flipH="1">
                <a:off x="109471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68587B97-2630-4A83-9806-80EA86055767}"/>
                  </a:ext>
                </a:extLst>
              </p:cNvPr>
              <p:cNvSpPr/>
              <p:nvPr/>
            </p:nvSpPr>
            <p:spPr>
              <a:xfrm flipH="1">
                <a:off x="10794755" y="1260261"/>
                <a:ext cx="72000" cy="72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610" name="图片 2609" descr="图片包含 桌子, 小, 手, 黑暗&#10;&#10;描述已自动生成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  <p:pic>
        <p:nvPicPr>
          <p:cNvPr id="15" name="图片 14" descr="文本&#10;&#10;描述已自动生成">
            <a:extLst>
              <a:ext uri="{FF2B5EF4-FFF2-40B4-BE49-F238E27FC236}">
                <a16:creationId xmlns:a16="http://schemas.microsoft.com/office/drawing/2014/main" id="{BD98D67D-043F-4D44-BA6C-A80DC0A8E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23" y="113331"/>
            <a:ext cx="1810211" cy="117165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62E0015-1A84-48AA-AE04-C499E4E654BD}"/>
              </a:ext>
            </a:extLst>
          </p:cNvPr>
          <p:cNvSpPr txBox="1"/>
          <p:nvPr/>
        </p:nvSpPr>
        <p:spPr>
          <a:xfrm>
            <a:off x="967039" y="1787307"/>
            <a:ext cx="5168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3600" b="1" dirty="0" err="1">
                <a:solidFill>
                  <a:srgbClr val="3C5C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uniapp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的前端知识微信小程序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5FC7AF-D76F-464D-B995-C9FC4C137E74}"/>
              </a:ext>
            </a:extLst>
          </p:cNvPr>
          <p:cNvSpPr txBox="1"/>
          <p:nvPr/>
        </p:nvSpPr>
        <p:spPr>
          <a:xfrm>
            <a:off x="3017520" y="3148149"/>
            <a:ext cx="29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/>
              <a:t>—— </a:t>
            </a:r>
            <a:r>
              <a:rPr lang="en-US" altLang="zh-CN" sz="2400" dirty="0" err="1"/>
              <a:t>OfferTop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4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068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微信绑定（初次登录）</a:t>
              </a:r>
            </a:p>
          </p:txBody>
        </p:sp>
      </p:grpSp>
      <p:pic>
        <p:nvPicPr>
          <p:cNvPr id="3" name="HwVideoEditor_2021_08_22_210000291">
            <a:hlinkClick r:id="" action="ppaction://media"/>
            <a:extLst>
              <a:ext uri="{FF2B5EF4-FFF2-40B4-BE49-F238E27FC236}">
                <a16:creationId xmlns:a16="http://schemas.microsoft.com/office/drawing/2014/main" id="{FB2CD79B-3CA8-47B9-93DE-F39B683376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9458" y="1086963"/>
            <a:ext cx="2443772" cy="5302407"/>
          </a:xfrm>
          <a:prstGeom prst="rect">
            <a:avLst/>
          </a:prstGeom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0F9CB52-82E2-48E2-BC4D-B61DBDA07107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初次登录要求用户绑定微信信息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后续再次打开小程序不需要再次绑定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1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504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打卡功能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0F9CB52-82E2-48E2-BC4D-B61DBDA07107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用户可通过打卡记录学习时间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一天内重复打卡无效</a:t>
            </a:r>
          </a:p>
        </p:txBody>
      </p:sp>
      <p:pic>
        <p:nvPicPr>
          <p:cNvPr id="2" name="HwVideoEditor_2021_08_22_210534736">
            <a:hlinkClick r:id="" action="ppaction://media"/>
            <a:extLst>
              <a:ext uri="{FF2B5EF4-FFF2-40B4-BE49-F238E27FC236}">
                <a16:creationId xmlns:a16="http://schemas.microsoft.com/office/drawing/2014/main" id="{4245A112-CAD0-43F7-83F5-2412F43D35D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3745" y="961487"/>
            <a:ext cx="2549349" cy="55314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5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文章列表</a:t>
              </a:r>
            </a:p>
          </p:txBody>
        </p:sp>
      </p:grp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F070867-B5F3-4E6F-999E-EB2FA51AD0BC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wVideoEditor_2021_08_23_141604379">
            <a:hlinkClick r:id="" action="ppaction://media"/>
            <a:extLst>
              <a:ext uri="{FF2B5EF4-FFF2-40B4-BE49-F238E27FC236}">
                <a16:creationId xmlns:a16="http://schemas.microsoft.com/office/drawing/2014/main" id="{FDD6B6EC-58FA-4296-ADEA-3C5815408A9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0905" y="961487"/>
            <a:ext cx="2549349" cy="55314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D238890-2AF8-432D-A6F5-49F64DC5C55D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文章列表每次获取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个数据</a:t>
            </a:r>
            <a:endParaRPr lang="en-US" altLang="zh-CN" dirty="0">
              <a:latin typeface="+mn-ea"/>
            </a:endParaRPr>
          </a:p>
          <a:p>
            <a:endParaRPr lang="zh-CN" altLang="en-US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用户下滑触底获取新的数据</a:t>
            </a:r>
            <a:endParaRPr lang="en-US" altLang="zh-CN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592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03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每日推荐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766559" y="2967335"/>
            <a:ext cx="45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上下滑动卡片切换文章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点击卡片可进入文章详情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HwVideoEditor_2021_08_22_211446610">
            <a:hlinkClick r:id="" action="ppaction://media"/>
            <a:extLst>
              <a:ext uri="{FF2B5EF4-FFF2-40B4-BE49-F238E27FC236}">
                <a16:creationId xmlns:a16="http://schemas.microsoft.com/office/drawing/2014/main" id="{9AD21801-3637-4904-889C-11000C3C938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90" y="949803"/>
            <a:ext cx="2570421" cy="55772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71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7272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个人中心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366509" y="2967335"/>
            <a:ext cx="528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可在个人中心部分查看用户的点赞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收藏</a:t>
            </a:r>
            <a:r>
              <a:rPr lang="en-US" altLang="zh-CN" dirty="0">
                <a:latin typeface="+mn-ea"/>
              </a:rPr>
              <a:t>/</a:t>
            </a:r>
            <a:r>
              <a:rPr lang="zh-CN" altLang="en-US" dirty="0">
                <a:latin typeface="+mn-ea"/>
              </a:rPr>
              <a:t>浏览记录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（此处仅以点赞记录作展示）</a:t>
            </a:r>
            <a:endParaRPr lang="en-US" altLang="zh-CN" dirty="0">
              <a:latin typeface="+mn-ea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3919C66F-3DB9-4732-8433-4CDBBA0A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335" y="873603"/>
            <a:ext cx="2576075" cy="5581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102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文章详情</a:t>
              </a:r>
            </a:p>
          </p:txBody>
        </p:sp>
      </p:grpSp>
      <p:pic>
        <p:nvPicPr>
          <p:cNvPr id="5" name="HwVideoEditor_2021_08_23_150018314">
            <a:hlinkClick r:id="" action="ppaction://media"/>
            <a:extLst>
              <a:ext uri="{FF2B5EF4-FFF2-40B4-BE49-F238E27FC236}">
                <a16:creationId xmlns:a16="http://schemas.microsoft.com/office/drawing/2014/main" id="{4C8BDC38-F7B7-4C2C-BC1E-53F064B7742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6526" y="657415"/>
            <a:ext cx="2738947" cy="59428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74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 flipH="1">
            <a:off x="-1825128" y="-2563194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>
            <a:off x="5124350" y="695260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F6CCF9C-4D17-473C-B4CF-005087C444D0}"/>
              </a:ext>
            </a:extLst>
          </p:cNvPr>
          <p:cNvGrpSpPr/>
          <p:nvPr/>
        </p:nvGrpSpPr>
        <p:grpSpPr>
          <a:xfrm>
            <a:off x="6480830" y="1457283"/>
            <a:ext cx="4377896" cy="833206"/>
            <a:chOff x="6411993" y="1684020"/>
            <a:chExt cx="4377896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554086" y="1840944"/>
              <a:ext cx="3235803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01.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9C0DBB4-EF6D-4295-A288-08244D45A598}"/>
              </a:ext>
            </a:extLst>
          </p:cNvPr>
          <p:cNvGrpSpPr/>
          <p:nvPr/>
        </p:nvGrpSpPr>
        <p:grpSpPr>
          <a:xfrm>
            <a:off x="6377426" y="2417558"/>
            <a:ext cx="4747460" cy="833206"/>
            <a:chOff x="6137657" y="2830277"/>
            <a:chExt cx="4747460" cy="83320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CDC4141C-F651-47D5-9C4D-1CF66EAB9677}"/>
                </a:ext>
              </a:extLst>
            </p:cNvPr>
            <p:cNvSpPr/>
            <p:nvPr/>
          </p:nvSpPr>
          <p:spPr>
            <a:xfrm>
              <a:off x="6137657" y="2830277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4DE8558-2FD2-4174-BDCC-2E2844451419}"/>
                </a:ext>
              </a:extLst>
            </p:cNvPr>
            <p:cNvSpPr/>
            <p:nvPr/>
          </p:nvSpPr>
          <p:spPr>
            <a:xfrm>
              <a:off x="7279746" y="3046950"/>
              <a:ext cx="3605371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02.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项目应用技术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81">
              <a:extLst>
                <a:ext uri="{FF2B5EF4-FFF2-40B4-BE49-F238E27FC236}">
                  <a16:creationId xmlns:a16="http://schemas.microsoft.com/office/drawing/2014/main" id="{D1FD8F8C-7C7E-4239-8B84-91E95BD952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290339" y="3350029"/>
              <a:ext cx="411386" cy="136544"/>
            </a:xfrm>
            <a:custGeom>
              <a:avLst/>
              <a:gdLst/>
              <a:ahLst/>
              <a:cxnLst>
                <a:cxn ang="0">
                  <a:pos x="128" y="2"/>
                </a:cxn>
                <a:cxn ang="0">
                  <a:pos x="65" y="24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16"/>
                </a:cxn>
                <a:cxn ang="0">
                  <a:pos x="65" y="43"/>
                </a:cxn>
                <a:cxn ang="0">
                  <a:pos x="129" y="16"/>
                </a:cxn>
                <a:cxn ang="0">
                  <a:pos x="129" y="2"/>
                </a:cxn>
                <a:cxn ang="0">
                  <a:pos x="128" y="2"/>
                </a:cxn>
                <a:cxn ang="0">
                  <a:pos x="128" y="2"/>
                </a:cxn>
                <a:cxn ang="0">
                  <a:pos x="128" y="2"/>
                </a:cxn>
              </a:cxnLst>
              <a:rect l="0" t="0" r="r" b="b"/>
              <a:pathLst>
                <a:path w="129" h="43">
                  <a:moveTo>
                    <a:pt x="128" y="2"/>
                  </a:moveTo>
                  <a:cubicBezTo>
                    <a:pt x="124" y="15"/>
                    <a:pt x="96" y="24"/>
                    <a:pt x="65" y="24"/>
                  </a:cubicBezTo>
                  <a:cubicBezTo>
                    <a:pt x="34" y="24"/>
                    <a:pt x="6" y="15"/>
                    <a:pt x="1" y="2"/>
                  </a:cubicBezTo>
                  <a:cubicBezTo>
                    <a:pt x="0" y="0"/>
                    <a:pt x="0" y="0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31"/>
                    <a:pt x="31" y="43"/>
                    <a:pt x="65" y="43"/>
                  </a:cubicBezTo>
                  <a:cubicBezTo>
                    <a:pt x="99" y="43"/>
                    <a:pt x="129" y="31"/>
                    <a:pt x="129" y="16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0"/>
                    <a:pt x="129" y="0"/>
                    <a:pt x="128" y="2"/>
                  </a:cubicBezTo>
                  <a:close/>
                  <a:moveTo>
                    <a:pt x="128" y="2"/>
                  </a:moveTo>
                  <a:cubicBezTo>
                    <a:pt x="128" y="2"/>
                    <a:pt x="128" y="2"/>
                    <a:pt x="128" y="2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82">
              <a:extLst>
                <a:ext uri="{FF2B5EF4-FFF2-40B4-BE49-F238E27FC236}">
                  <a16:creationId xmlns:a16="http://schemas.microsoft.com/office/drawing/2014/main" id="{22E8DFA3-490F-41CA-AB76-E0F1C155D4A9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292095" y="3273005"/>
              <a:ext cx="320355" cy="140044"/>
            </a:xfrm>
            <a:custGeom>
              <a:avLst/>
              <a:gdLst/>
              <a:ahLst/>
              <a:cxnLst>
                <a:cxn ang="0">
                  <a:pos x="2" y="40"/>
                </a:cxn>
                <a:cxn ang="0">
                  <a:pos x="37" y="44"/>
                </a:cxn>
                <a:cxn ang="0">
                  <a:pos x="100" y="18"/>
                </a:cxn>
                <a:cxn ang="0">
                  <a:pos x="86" y="1"/>
                </a:cxn>
                <a:cxn ang="0">
                  <a:pos x="79" y="1"/>
                </a:cxn>
                <a:cxn ang="0">
                  <a:pos x="2" y="37"/>
                </a:cxn>
                <a:cxn ang="0">
                  <a:pos x="2" y="40"/>
                </a:cxn>
                <a:cxn ang="0">
                  <a:pos x="2" y="40"/>
                </a:cxn>
                <a:cxn ang="0">
                  <a:pos x="2" y="40"/>
                </a:cxn>
              </a:cxnLst>
              <a:rect l="0" t="0" r="r" b="b"/>
              <a:pathLst>
                <a:path w="100" h="44">
                  <a:moveTo>
                    <a:pt x="2" y="40"/>
                  </a:moveTo>
                  <a:cubicBezTo>
                    <a:pt x="12" y="43"/>
                    <a:pt x="24" y="44"/>
                    <a:pt x="37" y="44"/>
                  </a:cubicBezTo>
                  <a:cubicBezTo>
                    <a:pt x="72" y="44"/>
                    <a:pt x="100" y="32"/>
                    <a:pt x="100" y="18"/>
                  </a:cubicBezTo>
                  <a:cubicBezTo>
                    <a:pt x="100" y="11"/>
                    <a:pt x="95" y="6"/>
                    <a:pt x="86" y="1"/>
                  </a:cubicBezTo>
                  <a:cubicBezTo>
                    <a:pt x="84" y="0"/>
                    <a:pt x="81" y="0"/>
                    <a:pt x="79" y="1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38"/>
                    <a:pt x="0" y="39"/>
                    <a:pt x="2" y="40"/>
                  </a:cubicBezTo>
                  <a:close/>
                  <a:moveTo>
                    <a:pt x="2" y="40"/>
                  </a:moveTo>
                  <a:cubicBezTo>
                    <a:pt x="2" y="40"/>
                    <a:pt x="2" y="40"/>
                    <a:pt x="2" y="40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83">
              <a:extLst>
                <a:ext uri="{FF2B5EF4-FFF2-40B4-BE49-F238E27FC236}">
                  <a16:creationId xmlns:a16="http://schemas.microsoft.com/office/drawing/2014/main" id="{126AA64F-EA45-47A7-9E17-E2B599B323B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384869" y="3243245"/>
              <a:ext cx="313354" cy="13829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2" y="42"/>
                </a:cxn>
                <a:cxn ang="0">
                  <a:pos x="19" y="42"/>
                </a:cxn>
                <a:cxn ang="0">
                  <a:pos x="96" y="7"/>
                </a:cxn>
                <a:cxn ang="0">
                  <a:pos x="96" y="4"/>
                </a:cxn>
                <a:cxn ang="0">
                  <a:pos x="64" y="0"/>
                </a:cxn>
                <a:cxn ang="0">
                  <a:pos x="0" y="27"/>
                </a:cxn>
                <a:cxn ang="0">
                  <a:pos x="0" y="27"/>
                </a:cxn>
                <a:cxn ang="0">
                  <a:pos x="0" y="27"/>
                </a:cxn>
              </a:cxnLst>
              <a:rect l="0" t="0" r="r" b="b"/>
              <a:pathLst>
                <a:path w="98" h="43">
                  <a:moveTo>
                    <a:pt x="0" y="27"/>
                  </a:moveTo>
                  <a:cubicBezTo>
                    <a:pt x="0" y="32"/>
                    <a:pt x="5" y="38"/>
                    <a:pt x="12" y="42"/>
                  </a:cubicBezTo>
                  <a:cubicBezTo>
                    <a:pt x="14" y="43"/>
                    <a:pt x="17" y="43"/>
                    <a:pt x="19" y="42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8" y="6"/>
                    <a:pt x="98" y="4"/>
                    <a:pt x="96" y="4"/>
                  </a:cubicBezTo>
                  <a:cubicBezTo>
                    <a:pt x="86" y="2"/>
                    <a:pt x="75" y="0"/>
                    <a:pt x="64" y="0"/>
                  </a:cubicBezTo>
                  <a:cubicBezTo>
                    <a:pt x="29" y="0"/>
                    <a:pt x="0" y="12"/>
                    <a:pt x="0" y="27"/>
                  </a:cubicBezTo>
                  <a:close/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84">
              <a:extLst>
                <a:ext uri="{FF2B5EF4-FFF2-40B4-BE49-F238E27FC236}">
                  <a16:creationId xmlns:a16="http://schemas.microsoft.com/office/drawing/2014/main" id="{1FE1F852-4B95-489A-8104-A65591D0AE7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442640" y="2982411"/>
              <a:ext cx="171556" cy="260835"/>
            </a:xfrm>
            <a:custGeom>
              <a:avLst/>
              <a:gdLst/>
              <a:ahLst/>
              <a:cxnLst>
                <a:cxn ang="0">
                  <a:pos x="3" y="81"/>
                </a:cxn>
                <a:cxn ang="0">
                  <a:pos x="41" y="77"/>
                </a:cxn>
                <a:cxn ang="0">
                  <a:pos x="48" y="77"/>
                </a:cxn>
                <a:cxn ang="0">
                  <a:pos x="52" y="74"/>
                </a:cxn>
                <a:cxn ang="0">
                  <a:pos x="54" y="58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9"/>
                </a:cxn>
                <a:cxn ang="0">
                  <a:pos x="3" y="81"/>
                </a:cxn>
                <a:cxn ang="0">
                  <a:pos x="3" y="81"/>
                </a:cxn>
                <a:cxn ang="0">
                  <a:pos x="3" y="81"/>
                </a:cxn>
              </a:cxnLst>
              <a:rect l="0" t="0" r="r" b="b"/>
              <a:pathLst>
                <a:path w="54" h="82">
                  <a:moveTo>
                    <a:pt x="3" y="81"/>
                  </a:moveTo>
                  <a:cubicBezTo>
                    <a:pt x="14" y="79"/>
                    <a:pt x="27" y="77"/>
                    <a:pt x="41" y="77"/>
                  </a:cubicBezTo>
                  <a:cubicBezTo>
                    <a:pt x="43" y="77"/>
                    <a:pt x="46" y="77"/>
                    <a:pt x="48" y="77"/>
                  </a:cubicBezTo>
                  <a:cubicBezTo>
                    <a:pt x="50" y="77"/>
                    <a:pt x="51" y="76"/>
                    <a:pt x="52" y="74"/>
                  </a:cubicBezTo>
                  <a:cubicBezTo>
                    <a:pt x="54" y="69"/>
                    <a:pt x="54" y="64"/>
                    <a:pt x="54" y="58"/>
                  </a:cubicBezTo>
                  <a:cubicBezTo>
                    <a:pt x="54" y="28"/>
                    <a:pt x="32" y="4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1" y="82"/>
                    <a:pt x="3" y="81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2529FA88-5697-4452-9742-0C6E95B4E4F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6640455" y="2982411"/>
              <a:ext cx="171556" cy="344861"/>
            </a:xfrm>
            <a:custGeom>
              <a:avLst/>
              <a:gdLst/>
              <a:ahLst/>
              <a:cxnLst>
                <a:cxn ang="0">
                  <a:pos x="51" y="86"/>
                </a:cxn>
                <a:cxn ang="0">
                  <a:pos x="54" y="81"/>
                </a:cxn>
                <a:cxn ang="0">
                  <a:pos x="54" y="4"/>
                </a:cxn>
                <a:cxn ang="0">
                  <a:pos x="51" y="0"/>
                </a:cxn>
                <a:cxn ang="0">
                  <a:pos x="0" y="58"/>
                </a:cxn>
                <a:cxn ang="0">
                  <a:pos x="27" y="107"/>
                </a:cxn>
                <a:cxn ang="0">
                  <a:pos x="29" y="108"/>
                </a:cxn>
                <a:cxn ang="0">
                  <a:pos x="29" y="108"/>
                </a:cxn>
                <a:cxn ang="0">
                  <a:pos x="51" y="86"/>
                </a:cxn>
                <a:cxn ang="0">
                  <a:pos x="51" y="86"/>
                </a:cxn>
                <a:cxn ang="0">
                  <a:pos x="51" y="86"/>
                </a:cxn>
              </a:cxnLst>
              <a:rect l="0" t="0" r="r" b="b"/>
              <a:pathLst>
                <a:path w="54" h="108">
                  <a:moveTo>
                    <a:pt x="51" y="86"/>
                  </a:moveTo>
                  <a:cubicBezTo>
                    <a:pt x="53" y="85"/>
                    <a:pt x="54" y="83"/>
                    <a:pt x="54" y="81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22" y="4"/>
                    <a:pt x="0" y="28"/>
                    <a:pt x="0" y="58"/>
                  </a:cubicBezTo>
                  <a:cubicBezTo>
                    <a:pt x="0" y="78"/>
                    <a:pt x="11" y="96"/>
                    <a:pt x="27" y="107"/>
                  </a:cubicBezTo>
                  <a:cubicBezTo>
                    <a:pt x="28" y="108"/>
                    <a:pt x="29" y="108"/>
                    <a:pt x="29" y="10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9" y="99"/>
                    <a:pt x="38" y="91"/>
                    <a:pt x="51" y="86"/>
                  </a:cubicBezTo>
                  <a:close/>
                  <a:moveTo>
                    <a:pt x="51" y="86"/>
                  </a:moveTo>
                  <a:cubicBezTo>
                    <a:pt x="51" y="86"/>
                    <a:pt x="51" y="86"/>
                    <a:pt x="51" y="86"/>
                  </a:cubicBezTo>
                </a:path>
              </a:pathLst>
            </a:custGeom>
            <a:solidFill>
              <a:srgbClr val="3C5CE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375467"/>
              <a:endPara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8A4B8DE-822E-493E-9F16-8607226791A1}"/>
              </a:ext>
            </a:extLst>
          </p:cNvPr>
          <p:cNvGrpSpPr/>
          <p:nvPr/>
        </p:nvGrpSpPr>
        <p:grpSpPr>
          <a:xfrm>
            <a:off x="5191424" y="4338108"/>
            <a:ext cx="4360604" cy="833206"/>
            <a:chOff x="4751576" y="4799120"/>
            <a:chExt cx="4360604" cy="833206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5C175B5-A4FE-4591-8287-D28C5048BEED}"/>
                </a:ext>
              </a:extLst>
            </p:cNvPr>
            <p:cNvSpPr/>
            <p:nvPr/>
          </p:nvSpPr>
          <p:spPr>
            <a:xfrm>
              <a:off x="4751576" y="4799120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8BE3DA4-152E-49A2-9B23-80CAFAAD2691}"/>
                </a:ext>
              </a:extLst>
            </p:cNvPr>
            <p:cNvSpPr/>
            <p:nvPr/>
          </p:nvSpPr>
          <p:spPr>
            <a:xfrm>
              <a:off x="5876378" y="5002801"/>
              <a:ext cx="3235802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04.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项目功能展示</a:t>
              </a:r>
            </a:p>
          </p:txBody>
        </p:sp>
        <p:sp>
          <p:nvSpPr>
            <p:cNvPr id="73" name="first-aid-kit_201765">
              <a:extLst>
                <a:ext uri="{FF2B5EF4-FFF2-40B4-BE49-F238E27FC236}">
                  <a16:creationId xmlns:a16="http://schemas.microsoft.com/office/drawing/2014/main" id="{18D51AC8-8852-48AE-94D9-62204E7F1C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909184" y="4976863"/>
              <a:ext cx="517990" cy="459774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5310" h="537285">
                  <a:moveTo>
                    <a:pt x="50443" y="453279"/>
                  </a:moveTo>
                  <a:lnTo>
                    <a:pt x="50443" y="486921"/>
                  </a:lnTo>
                  <a:lnTo>
                    <a:pt x="554868" y="486921"/>
                  </a:lnTo>
                  <a:lnTo>
                    <a:pt x="554868" y="453279"/>
                  </a:lnTo>
                  <a:close/>
                  <a:moveTo>
                    <a:pt x="285774" y="251848"/>
                  </a:moveTo>
                  <a:lnTo>
                    <a:pt x="319466" y="251848"/>
                  </a:lnTo>
                  <a:lnTo>
                    <a:pt x="319466" y="302207"/>
                  </a:lnTo>
                  <a:lnTo>
                    <a:pt x="369904" y="302207"/>
                  </a:lnTo>
                  <a:lnTo>
                    <a:pt x="369904" y="335846"/>
                  </a:lnTo>
                  <a:lnTo>
                    <a:pt x="319466" y="335846"/>
                  </a:lnTo>
                  <a:lnTo>
                    <a:pt x="319466" y="386205"/>
                  </a:lnTo>
                  <a:lnTo>
                    <a:pt x="285774" y="386205"/>
                  </a:lnTo>
                  <a:lnTo>
                    <a:pt x="285774" y="335846"/>
                  </a:lnTo>
                  <a:lnTo>
                    <a:pt x="235336" y="335846"/>
                  </a:lnTo>
                  <a:lnTo>
                    <a:pt x="235336" y="302207"/>
                  </a:lnTo>
                  <a:lnTo>
                    <a:pt x="285774" y="302207"/>
                  </a:lnTo>
                  <a:close/>
                  <a:moveTo>
                    <a:pt x="50443" y="218278"/>
                  </a:moveTo>
                  <a:lnTo>
                    <a:pt x="50443" y="419735"/>
                  </a:lnTo>
                  <a:lnTo>
                    <a:pt x="554868" y="419735"/>
                  </a:lnTo>
                  <a:lnTo>
                    <a:pt x="554868" y="218278"/>
                  </a:lnTo>
                  <a:close/>
                  <a:moveTo>
                    <a:pt x="50443" y="151093"/>
                  </a:moveTo>
                  <a:lnTo>
                    <a:pt x="50443" y="184735"/>
                  </a:lnTo>
                  <a:lnTo>
                    <a:pt x="554868" y="184735"/>
                  </a:lnTo>
                  <a:lnTo>
                    <a:pt x="554868" y="151093"/>
                  </a:lnTo>
                  <a:close/>
                  <a:moveTo>
                    <a:pt x="252213" y="33642"/>
                  </a:moveTo>
                  <a:cubicBezTo>
                    <a:pt x="242952" y="33642"/>
                    <a:pt x="235366" y="41118"/>
                    <a:pt x="235366" y="50364"/>
                  </a:cubicBezTo>
                  <a:lnTo>
                    <a:pt x="235366" y="100729"/>
                  </a:lnTo>
                  <a:lnTo>
                    <a:pt x="369945" y="100729"/>
                  </a:lnTo>
                  <a:lnTo>
                    <a:pt x="369945" y="50364"/>
                  </a:lnTo>
                  <a:cubicBezTo>
                    <a:pt x="369945" y="41118"/>
                    <a:pt x="362358" y="33642"/>
                    <a:pt x="353098" y="33642"/>
                  </a:cubicBezTo>
                  <a:close/>
                  <a:moveTo>
                    <a:pt x="252213" y="0"/>
                  </a:moveTo>
                  <a:lnTo>
                    <a:pt x="353098" y="0"/>
                  </a:lnTo>
                  <a:cubicBezTo>
                    <a:pt x="380880" y="0"/>
                    <a:pt x="403540" y="22625"/>
                    <a:pt x="403540" y="50364"/>
                  </a:cubicBezTo>
                  <a:lnTo>
                    <a:pt x="403540" y="100729"/>
                  </a:lnTo>
                  <a:lnTo>
                    <a:pt x="470830" y="100729"/>
                  </a:lnTo>
                  <a:lnTo>
                    <a:pt x="470830" y="67185"/>
                  </a:lnTo>
                  <a:lnTo>
                    <a:pt x="538021" y="67185"/>
                  </a:lnTo>
                  <a:lnTo>
                    <a:pt x="538021" y="100729"/>
                  </a:lnTo>
                  <a:lnTo>
                    <a:pt x="554868" y="100729"/>
                  </a:lnTo>
                  <a:cubicBezTo>
                    <a:pt x="582749" y="100729"/>
                    <a:pt x="605310" y="123353"/>
                    <a:pt x="605310" y="151093"/>
                  </a:cubicBezTo>
                  <a:lnTo>
                    <a:pt x="605310" y="486921"/>
                  </a:lnTo>
                  <a:cubicBezTo>
                    <a:pt x="605310" y="514660"/>
                    <a:pt x="582749" y="537285"/>
                    <a:pt x="554868" y="537285"/>
                  </a:cubicBezTo>
                  <a:lnTo>
                    <a:pt x="50443" y="537285"/>
                  </a:lnTo>
                  <a:cubicBezTo>
                    <a:pt x="22561" y="537285"/>
                    <a:pt x="0" y="514660"/>
                    <a:pt x="0" y="486921"/>
                  </a:cubicBezTo>
                  <a:lnTo>
                    <a:pt x="0" y="151093"/>
                  </a:lnTo>
                  <a:cubicBezTo>
                    <a:pt x="0" y="123353"/>
                    <a:pt x="22561" y="100729"/>
                    <a:pt x="50443" y="100729"/>
                  </a:cubicBezTo>
                  <a:lnTo>
                    <a:pt x="67290" y="100729"/>
                  </a:lnTo>
                  <a:lnTo>
                    <a:pt x="67290" y="67185"/>
                  </a:lnTo>
                  <a:lnTo>
                    <a:pt x="134481" y="67185"/>
                  </a:lnTo>
                  <a:lnTo>
                    <a:pt x="134481" y="100729"/>
                  </a:lnTo>
                  <a:lnTo>
                    <a:pt x="201770" y="100729"/>
                  </a:lnTo>
                  <a:lnTo>
                    <a:pt x="201770" y="50364"/>
                  </a:lnTo>
                  <a:cubicBezTo>
                    <a:pt x="201770" y="22625"/>
                    <a:pt x="224430" y="0"/>
                    <a:pt x="25221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txBody>
            <a:bodyPr/>
            <a:lstStyle/>
            <a:p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3D607C4-CF3F-429D-8418-6B24D0897B7A}"/>
              </a:ext>
            </a:extLst>
          </p:cNvPr>
          <p:cNvGrpSpPr/>
          <p:nvPr/>
        </p:nvGrpSpPr>
        <p:grpSpPr>
          <a:xfrm>
            <a:off x="5900658" y="3377833"/>
            <a:ext cx="4385512" cy="833206"/>
            <a:chOff x="5640727" y="3872959"/>
            <a:chExt cx="4385512" cy="833206"/>
          </a:xfrm>
        </p:grpSpPr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58B9D77-7EDA-4FAA-ADFE-8B380EF2DCAD}"/>
                </a:ext>
              </a:extLst>
            </p:cNvPr>
            <p:cNvSpPr/>
            <p:nvPr/>
          </p:nvSpPr>
          <p:spPr>
            <a:xfrm>
              <a:off x="5640727" y="3872959"/>
              <a:ext cx="833206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C2DD16E-BA30-4C2A-BDB8-4EBF8EC556DD}"/>
                </a:ext>
              </a:extLst>
            </p:cNvPr>
            <p:cNvSpPr/>
            <p:nvPr/>
          </p:nvSpPr>
          <p:spPr>
            <a:xfrm>
              <a:off x="6790437" y="4085316"/>
              <a:ext cx="3235802" cy="49795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03.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项目模块</a:t>
              </a:r>
            </a:p>
          </p:txBody>
        </p:sp>
        <p:sp>
          <p:nvSpPr>
            <p:cNvPr id="75" name="Freeform 104">
              <a:extLst>
                <a:ext uri="{FF2B5EF4-FFF2-40B4-BE49-F238E27FC236}">
                  <a16:creationId xmlns:a16="http://schemas.microsoft.com/office/drawing/2014/main" id="{E7155BF6-C676-44A3-A010-7F7C9FEC9051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845690" y="4013324"/>
              <a:ext cx="459616" cy="594874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7B9A82-F210-46AF-B322-6EF207DFBA98}"/>
              </a:ext>
            </a:extLst>
          </p:cNvPr>
          <p:cNvGrpSpPr/>
          <p:nvPr/>
        </p:nvGrpSpPr>
        <p:grpSpPr>
          <a:xfrm>
            <a:off x="-4284668" y="-3155353"/>
            <a:ext cx="8202554" cy="8202554"/>
            <a:chOff x="-4284668" y="-3155353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 flipH="1">
              <a:off x="-4284668" y="-3155353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1305017" flipH="1">
              <a:off x="-2523111" y="-1689159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 flipH="1">
              <a:off x="-3524219" y="-2394904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>
              <a:off x="942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>
              <a:off x="10949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>
              <a:off x="12473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>
              <a:off x="13997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>
              <a:off x="15521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>
              <a:off x="1704531" y="19195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>
              <a:off x="942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>
              <a:off x="10949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>
              <a:off x="12473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>
              <a:off x="13997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>
              <a:off x="15521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>
              <a:off x="1704531" y="36693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>
              <a:off x="942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>
              <a:off x="10949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>
              <a:off x="12473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>
              <a:off x="13997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>
              <a:off x="15521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>
              <a:off x="1704531" y="54191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>
              <a:off x="942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>
              <a:off x="10949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>
              <a:off x="12473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>
              <a:off x="13997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>
              <a:off x="15521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>
              <a:off x="1704531" y="71689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 flipH="1">
            <a:off x="410969" y="516350"/>
            <a:ext cx="5182876" cy="432130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EB62778-2B36-419C-A320-22AEC4AA6618}"/>
              </a:ext>
            </a:extLst>
          </p:cNvPr>
          <p:cNvGrpSpPr/>
          <p:nvPr/>
        </p:nvGrpSpPr>
        <p:grpSpPr>
          <a:xfrm>
            <a:off x="4318311" y="5298383"/>
            <a:ext cx="4747460" cy="833206"/>
            <a:chOff x="6790437" y="5703254"/>
            <a:chExt cx="4747460" cy="833206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2D720948-1147-4C03-A893-768EE8C33987}"/>
                </a:ext>
              </a:extLst>
            </p:cNvPr>
            <p:cNvGrpSpPr/>
            <p:nvPr/>
          </p:nvGrpSpPr>
          <p:grpSpPr>
            <a:xfrm>
              <a:off x="6790437" y="5703254"/>
              <a:ext cx="4747460" cy="833206"/>
              <a:chOff x="6137657" y="2830277"/>
              <a:chExt cx="4747460" cy="833206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01A129D-D5CE-482E-9C68-407BD9DBB540}"/>
                  </a:ext>
                </a:extLst>
              </p:cNvPr>
              <p:cNvSpPr/>
              <p:nvPr/>
            </p:nvSpPr>
            <p:spPr>
              <a:xfrm>
                <a:off x="6137657" y="2830277"/>
                <a:ext cx="833206" cy="833206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3C5CE8"/>
                </a:solidFill>
              </a:ln>
              <a:effectLst>
                <a:outerShdw blurRad="127000" algn="ctr" rotWithShape="0">
                  <a:srgbClr val="3C5CE8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DFE9119B-393F-4489-B3E3-7168AA523FC0}"/>
                  </a:ext>
                </a:extLst>
              </p:cNvPr>
              <p:cNvSpPr/>
              <p:nvPr/>
            </p:nvSpPr>
            <p:spPr>
              <a:xfrm>
                <a:off x="7279746" y="3046950"/>
                <a:ext cx="3605371" cy="49795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05.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不足与展望</a:t>
                </a: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2844D3-11E3-4FE0-BED5-99B53EDA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003" y="5859761"/>
              <a:ext cx="512108" cy="518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64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C278A002-BD6D-4028-A1E3-C687F9936E1D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651C0082-670C-4D47-8157-C1AC74A22B73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D9C63DD-F764-4A60-A17E-8E22193B1354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人员分工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F7563E-5532-4A25-9208-EABEE2239365}"/>
              </a:ext>
            </a:extLst>
          </p:cNvPr>
          <p:cNvGrpSpPr/>
          <p:nvPr/>
        </p:nvGrpSpPr>
        <p:grpSpPr>
          <a:xfrm>
            <a:off x="2649623" y="749510"/>
            <a:ext cx="7657136" cy="726405"/>
            <a:chOff x="1366939" y="1403414"/>
            <a:chExt cx="7657136" cy="726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5C36C58-10AA-41E6-9A51-EDB776389A80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74377CD-1009-4606-8856-8D16AA5687C8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24DB3104-414C-4D0D-953A-CF1B2014B967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A47C003D-5252-4D86-B691-93E4357A6C2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83F93B5-765D-4F76-AE43-460FFE078B1E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盛成广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E5F6A32-FC2C-4F90-9181-6BA7BDF401D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前端：代码优化及界面美化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后端：微信绑定、每日推荐、打卡、文章相关操作的接口编写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78DF01C-DBA2-4647-A680-45BA60C8AC39}"/>
              </a:ext>
            </a:extLst>
          </p:cNvPr>
          <p:cNvGrpSpPr/>
          <p:nvPr/>
        </p:nvGrpSpPr>
        <p:grpSpPr>
          <a:xfrm>
            <a:off x="2649623" y="4930390"/>
            <a:ext cx="8622880" cy="726405"/>
            <a:chOff x="1366939" y="1403414"/>
            <a:chExt cx="8622880" cy="726405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C89522B-C2B0-4FFF-8F5A-2F1FAF4FE326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B5A7E7F-151F-49CA-8BDE-918502DE588C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A43CADA4-2A4E-46D1-B8EE-AE60363AC7FD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8EE40E7-E1A1-4096-8BEF-67E74638DD9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6C78ACC7-065C-477A-BED3-D89643ECD579}"/>
                  </a:ext>
                </a:extLst>
              </p:cNvPr>
              <p:cNvSpPr txBox="1"/>
              <p:nvPr/>
            </p:nvSpPr>
            <p:spPr>
              <a:xfrm>
                <a:off x="4762911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曹明明</a:t>
                </a: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9E4A0BC-FC72-4E06-BBAF-22E484C9A34A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前端：个人中心信息（浏览、点赞、收藏记录）获取功能，文章详情展示功能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CBEB134D-A1DB-4180-9F91-032F1D602027}"/>
              </a:ext>
            </a:extLst>
          </p:cNvPr>
          <p:cNvGrpSpPr/>
          <p:nvPr/>
        </p:nvGrpSpPr>
        <p:grpSpPr>
          <a:xfrm>
            <a:off x="2649623" y="2421862"/>
            <a:ext cx="7657136" cy="726405"/>
            <a:chOff x="1366939" y="1403414"/>
            <a:chExt cx="7657136" cy="726405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83CFD867-8F53-4556-B276-9F9225B232D1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14634F5-DE3F-48A9-9DE2-273A0A09C44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0" name="矩形 69">
                  <a:extLst>
                    <a:ext uri="{FF2B5EF4-FFF2-40B4-BE49-F238E27FC236}">
                      <a16:creationId xmlns:a16="http://schemas.microsoft.com/office/drawing/2014/main" id="{1917EF22-6949-42C9-BD38-17A9AD9E734E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6E142258-C008-4AE8-82D7-F9B2A1382154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E5B502DB-53D8-4E78-9E01-AFABC23057E8}"/>
                  </a:ext>
                </a:extLst>
              </p:cNvPr>
              <p:cNvSpPr txBox="1"/>
              <p:nvPr/>
            </p:nvSpPr>
            <p:spPr>
              <a:xfrm>
                <a:off x="4762910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姜宇婷</a:t>
                </a:r>
              </a:p>
            </p:txBody>
          </p:sp>
        </p:grp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380BA50-BA61-4D4C-B112-2627D23D6C92}"/>
                </a:ext>
              </a:extLst>
            </p:cNvPr>
            <p:cNvSpPr txBox="1"/>
            <p:nvPr/>
          </p:nvSpPr>
          <p:spPr>
            <a:xfrm>
              <a:off x="2393411" y="1500035"/>
              <a:ext cx="66306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前端：初次登录微信绑定功能及后续登录权限认证</a:t>
              </a:r>
              <a:endParaRPr lang="en-US" altLang="zh-CN" sz="1600" dirty="0">
                <a:latin typeface="+mn-ea"/>
              </a:endParaRPr>
            </a:p>
            <a:p>
              <a:r>
                <a:rPr lang="zh-CN" altLang="en-US" sz="1600" dirty="0">
                  <a:latin typeface="+mn-ea"/>
                </a:rPr>
                <a:t>后端：文章点赞、收藏情况的添加与查询接口编写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D9F70C8C-BAE0-488D-B6DC-1C81079E035F}"/>
              </a:ext>
            </a:extLst>
          </p:cNvPr>
          <p:cNvGrpSpPr/>
          <p:nvPr/>
        </p:nvGrpSpPr>
        <p:grpSpPr>
          <a:xfrm>
            <a:off x="2649623" y="4094214"/>
            <a:ext cx="8622880" cy="726405"/>
            <a:chOff x="1366939" y="1403414"/>
            <a:chExt cx="8622880" cy="726405"/>
          </a:xfrm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15A586F-FCA2-4976-B390-FEB8FFDAAD1D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CA03FB38-6A15-4997-97BC-22B008A9609B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77" name="矩形 76">
                  <a:extLst>
                    <a:ext uri="{FF2B5EF4-FFF2-40B4-BE49-F238E27FC236}">
                      <a16:creationId xmlns:a16="http://schemas.microsoft.com/office/drawing/2014/main" id="{86224706-0A59-499D-B9D2-02D72B0C58F5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CECDA2D7-2BAB-401A-9582-286B0AAF33A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92ED8D0-0FA9-421A-B3C1-6065CD50E8F3}"/>
                  </a:ext>
                </a:extLst>
              </p:cNvPr>
              <p:cNvSpPr txBox="1"/>
              <p:nvPr/>
            </p:nvSpPr>
            <p:spPr>
              <a:xfrm>
                <a:off x="4762912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李明玉</a:t>
                </a: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D3FFF0-9587-437B-A9C1-FEED7D7641C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前端：每日推荐功能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713939B-D980-4116-B5D1-76F786C2FFC7}"/>
              </a:ext>
            </a:extLst>
          </p:cNvPr>
          <p:cNvGrpSpPr/>
          <p:nvPr/>
        </p:nvGrpSpPr>
        <p:grpSpPr>
          <a:xfrm>
            <a:off x="2649623" y="3258038"/>
            <a:ext cx="8622880" cy="726405"/>
            <a:chOff x="1366939" y="1403414"/>
            <a:chExt cx="8622880" cy="726405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11290AD0-97CE-4556-AEF1-ECAA01EE2D9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3194E476-9255-4561-A300-935050FE8482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8C88CAD7-E0E2-42E5-88F0-00BE38957B26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FC341933-6884-4233-BA32-E454A4B963ED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BE3D535-C73C-4DFF-905E-3DFB5865C62A}"/>
                  </a:ext>
                </a:extLst>
              </p:cNvPr>
              <p:cNvSpPr txBox="1"/>
              <p:nvPr/>
            </p:nvSpPr>
            <p:spPr>
              <a:xfrm>
                <a:off x="4762915" y="1669431"/>
                <a:ext cx="9541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吴钊迪</a:t>
                </a:r>
              </a:p>
            </p:txBody>
          </p:sp>
        </p:grp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70D30632-BA1C-48F4-87DA-0EFF8C942613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前端：首页展示、打卡功能及文章列表获取功能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16A08BA2-5F83-4AB2-AF18-83E1DDC58265}"/>
              </a:ext>
            </a:extLst>
          </p:cNvPr>
          <p:cNvGrpSpPr/>
          <p:nvPr/>
        </p:nvGrpSpPr>
        <p:grpSpPr>
          <a:xfrm>
            <a:off x="2649623" y="5766567"/>
            <a:ext cx="8622880" cy="726405"/>
            <a:chOff x="1366939" y="1403414"/>
            <a:chExt cx="8622880" cy="72640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49B55D4-9C9F-42E7-B196-B7DDFABC6589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199FDF66-62C2-4142-BA50-62E5A243D4D3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27A4695-5C50-426B-BE7B-8B4516B28848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椭圆 97">
                  <a:extLst>
                    <a:ext uri="{FF2B5EF4-FFF2-40B4-BE49-F238E27FC236}">
                      <a16:creationId xmlns:a16="http://schemas.microsoft.com/office/drawing/2014/main" id="{912AB96B-B02B-4670-934B-66EA71594438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61036905-3B49-4FFC-8401-07B8131B19A8}"/>
                  </a:ext>
                </a:extLst>
              </p:cNvPr>
              <p:cNvSpPr txBox="1"/>
              <p:nvPr/>
            </p:nvSpPr>
            <p:spPr>
              <a:xfrm>
                <a:off x="4762917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C000"/>
                    </a:solidFill>
                    <a:cs typeface="+mn-ea"/>
                    <a:sym typeface="+mn-lt"/>
                  </a:rPr>
                  <a:t>蔡俊儒</a:t>
                </a:r>
              </a:p>
            </p:txBody>
          </p:sp>
        </p:grp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E934FB92-79D3-4B21-98F5-819AEFFAB2C0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前端：修改提交个人信息功能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79440BC-70E8-48D9-809F-88335AD31983}"/>
              </a:ext>
            </a:extLst>
          </p:cNvPr>
          <p:cNvGrpSpPr/>
          <p:nvPr/>
        </p:nvGrpSpPr>
        <p:grpSpPr>
          <a:xfrm>
            <a:off x="2649623" y="1585686"/>
            <a:ext cx="8622880" cy="726405"/>
            <a:chOff x="1366939" y="1403414"/>
            <a:chExt cx="8622880" cy="726405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D65A5552-DACD-462E-B694-16996E871D2E}"/>
                </a:ext>
              </a:extLst>
            </p:cNvPr>
            <p:cNvGrpSpPr/>
            <p:nvPr/>
          </p:nvGrpSpPr>
          <p:grpSpPr>
            <a:xfrm>
              <a:off x="1366939" y="1403414"/>
              <a:ext cx="7617040" cy="726405"/>
              <a:chOff x="4738789" y="1506284"/>
              <a:chExt cx="7617040" cy="726405"/>
            </a:xfrm>
          </p:grpSpPr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37C90D5C-FA62-4327-ACF2-4C59554500C6}"/>
                  </a:ext>
                </a:extLst>
              </p:cNvPr>
              <p:cNvGrpSpPr/>
              <p:nvPr/>
            </p:nvGrpSpPr>
            <p:grpSpPr>
              <a:xfrm>
                <a:off x="4738789" y="1506284"/>
                <a:ext cx="7617040" cy="726405"/>
                <a:chOff x="4738789" y="1506284"/>
                <a:chExt cx="7617040" cy="726405"/>
              </a:xfrm>
            </p:grpSpPr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F6CF13A-661C-4826-851F-DCDA039977C4}"/>
                    </a:ext>
                  </a:extLst>
                </p:cNvPr>
                <p:cNvSpPr/>
                <p:nvPr/>
              </p:nvSpPr>
              <p:spPr>
                <a:xfrm flipH="1">
                  <a:off x="5253538" y="1506285"/>
                  <a:ext cx="7102291" cy="72640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C5CE8">
                        <a:alpha val="0"/>
                      </a:srgbClr>
                    </a:gs>
                    <a:gs pos="100000">
                      <a:srgbClr val="3C5CE8">
                        <a:alpha val="10000"/>
                      </a:srgb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27D97F8-5D84-4A21-9B1F-75852EC70B7B}"/>
                    </a:ext>
                  </a:extLst>
                </p:cNvPr>
                <p:cNvSpPr/>
                <p:nvPr/>
              </p:nvSpPr>
              <p:spPr>
                <a:xfrm>
                  <a:off x="4738789" y="1506284"/>
                  <a:ext cx="1002351" cy="7264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" algn="ctr" rotWithShape="0">
                    <a:srgbClr val="3C5CE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3C5CE8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3515E0FC-8A81-4266-879E-F6B7F7CC19FD}"/>
                  </a:ext>
                </a:extLst>
              </p:cNvPr>
              <p:cNvSpPr txBox="1"/>
              <p:nvPr/>
            </p:nvSpPr>
            <p:spPr>
              <a:xfrm>
                <a:off x="4762919" y="1669431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3C5CE8"/>
                    </a:solidFill>
                    <a:cs typeface="+mn-ea"/>
                    <a:sym typeface="+mn-lt"/>
                  </a:rPr>
                  <a:t>王鸣正</a:t>
                </a:r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E4EBE7-D35B-437B-A404-76B8E20FE83D}"/>
                </a:ext>
              </a:extLst>
            </p:cNvPr>
            <p:cNvSpPr txBox="1"/>
            <p:nvPr/>
          </p:nvSpPr>
          <p:spPr>
            <a:xfrm>
              <a:off x="2393410" y="1597339"/>
              <a:ext cx="75964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+mn-ea"/>
                </a:rPr>
                <a:t>后端：新增文章接口及数据爬取</a:t>
              </a:r>
              <a:endParaRPr lang="en-US" altLang="zh-CN" sz="1600" dirty="0">
                <a:latin typeface="+mn-ea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1800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更改个人信息</a:t>
              </a:r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4C09296-167E-47E6-99C6-4205B90A1109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607C8BE-32D2-4B81-A0F6-F94A9858D1EC}"/>
              </a:ext>
            </a:extLst>
          </p:cNvPr>
          <p:cNvSpPr txBox="1"/>
          <p:nvPr/>
        </p:nvSpPr>
        <p:spPr>
          <a:xfrm>
            <a:off x="6366509" y="2967335"/>
            <a:ext cx="528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初始昵称头像为用户微信的信息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用户可以自行更改</a:t>
            </a:r>
            <a:endParaRPr lang="en-US" altLang="zh-CN" dirty="0">
              <a:latin typeface="+mn-ea"/>
            </a:endParaRPr>
          </a:p>
        </p:txBody>
      </p:sp>
      <p:pic>
        <p:nvPicPr>
          <p:cNvPr id="4" name="27f40dac467bc0a373f02bfedb1a9a32">
            <a:hlinkClick r:id="" action="ppaction://media"/>
            <a:extLst>
              <a:ext uri="{FF2B5EF4-FFF2-40B4-BE49-F238E27FC236}">
                <a16:creationId xmlns:a16="http://schemas.microsoft.com/office/drawing/2014/main" id="{6732F941-D8AD-4BA7-9683-E9D0F82E058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9621" y="949803"/>
            <a:ext cx="2623842" cy="56225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62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F I V E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187352" y="3012397"/>
            <a:ext cx="4680605" cy="833206"/>
            <a:chOff x="6411993" y="1684020"/>
            <a:chExt cx="4680605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463387" y="1706166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不足及展望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2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5535212E-AE56-47EC-A419-F7BA821757C6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ABAE51B-F564-437E-8675-F309D5E3ACC8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370A42-DACA-40A4-AE72-555C593A8F5C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不足与展望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947C6E7-FD83-47D9-BDB5-D504D852339D}"/>
              </a:ext>
            </a:extLst>
          </p:cNvPr>
          <p:cNvGrpSpPr/>
          <p:nvPr/>
        </p:nvGrpSpPr>
        <p:grpSpPr>
          <a:xfrm>
            <a:off x="2764155" y="1554480"/>
            <a:ext cx="6663690" cy="960120"/>
            <a:chOff x="2764155" y="1554480"/>
            <a:chExt cx="6663690" cy="96012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BDD599E-CE9D-446F-BB62-845236854C96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453F2C0-1E5A-4E37-B4EE-B77D4E2EC8A8}"/>
                </a:ext>
              </a:extLst>
            </p:cNvPr>
            <p:cNvSpPr txBox="1"/>
            <p:nvPr/>
          </p:nvSpPr>
          <p:spPr>
            <a:xfrm>
              <a:off x="3177540" y="1803707"/>
              <a:ext cx="474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每日推荐算法优化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C1EA15C-DB86-4B19-B78E-C565B9E22443}"/>
              </a:ext>
            </a:extLst>
          </p:cNvPr>
          <p:cNvGrpSpPr/>
          <p:nvPr/>
        </p:nvGrpSpPr>
        <p:grpSpPr>
          <a:xfrm>
            <a:off x="2764155" y="2996565"/>
            <a:ext cx="6663690" cy="960120"/>
            <a:chOff x="2764155" y="1554480"/>
            <a:chExt cx="6663690" cy="960120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81B9DA6E-2C2D-4307-BD9B-EEEC0D520C79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0ECF94-E55E-43E3-804C-172881D25C37}"/>
                </a:ext>
              </a:extLst>
            </p:cNvPr>
            <p:cNvSpPr txBox="1"/>
            <p:nvPr/>
          </p:nvSpPr>
          <p:spPr>
            <a:xfrm>
              <a:off x="3177540" y="1803707"/>
              <a:ext cx="4743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完善答题、评论等功能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5C54A48-BF50-4D75-A502-196E0CEA749F}"/>
              </a:ext>
            </a:extLst>
          </p:cNvPr>
          <p:cNvGrpSpPr/>
          <p:nvPr/>
        </p:nvGrpSpPr>
        <p:grpSpPr>
          <a:xfrm>
            <a:off x="2764155" y="4438650"/>
            <a:ext cx="6663690" cy="960120"/>
            <a:chOff x="2764155" y="1554480"/>
            <a:chExt cx="6663690" cy="96012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1B96D24-16E7-4589-B417-75A92B114C0C}"/>
                </a:ext>
              </a:extLst>
            </p:cNvPr>
            <p:cNvSpPr/>
            <p:nvPr/>
          </p:nvSpPr>
          <p:spPr>
            <a:xfrm>
              <a:off x="2764155" y="1554480"/>
              <a:ext cx="6663690" cy="960120"/>
            </a:xfrm>
            <a:prstGeom prst="roundRect">
              <a:avLst/>
            </a:prstGeom>
            <a:noFill/>
            <a:ln>
              <a:solidFill>
                <a:srgbClr val="3C5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42A272B-8D4C-4A58-8A9F-46006386C215}"/>
                </a:ext>
              </a:extLst>
            </p:cNvPr>
            <p:cNvSpPr txBox="1"/>
            <p:nvPr/>
          </p:nvSpPr>
          <p:spPr>
            <a:xfrm>
              <a:off x="3177540" y="1803707"/>
              <a:ext cx="56807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3C5CE8"/>
                  </a:solidFill>
                  <a:latin typeface="+mn-ea"/>
                </a:rPr>
                <a:t>丰富文章来源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94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3CB58E50-1A97-4D55-90F9-05C3D66D1DE8}"/>
              </a:ext>
            </a:extLst>
          </p:cNvPr>
          <p:cNvSpPr/>
          <p:nvPr/>
        </p:nvSpPr>
        <p:spPr>
          <a:xfrm>
            <a:off x="-2027284" y="4919134"/>
            <a:ext cx="3200173" cy="3200171"/>
          </a:xfrm>
          <a:prstGeom prst="ellipse">
            <a:avLst/>
          </a:prstGeom>
          <a:noFill/>
          <a:ln w="889000">
            <a:solidFill>
              <a:srgbClr val="4060E8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F58E010-F21B-43AC-BBBF-4C0DB77BF625}"/>
              </a:ext>
            </a:extLst>
          </p:cNvPr>
          <p:cNvGrpSpPr/>
          <p:nvPr/>
        </p:nvGrpSpPr>
        <p:grpSpPr>
          <a:xfrm>
            <a:off x="1420136" y="3799843"/>
            <a:ext cx="2012561" cy="479598"/>
            <a:chOff x="1420136" y="3799843"/>
            <a:chExt cx="2012561" cy="479598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B97821AB-257E-4FC4-8D41-01D24AE66F62}"/>
                </a:ext>
              </a:extLst>
            </p:cNvPr>
            <p:cNvSpPr/>
            <p:nvPr/>
          </p:nvSpPr>
          <p:spPr>
            <a:xfrm rot="16200000" flipH="1">
              <a:off x="2186618" y="3033361"/>
              <a:ext cx="479598" cy="2012561"/>
            </a:xfrm>
            <a:prstGeom prst="roundRect">
              <a:avLst>
                <a:gd name="adj" fmla="val 50000"/>
              </a:avLst>
            </a:prstGeom>
            <a:solidFill>
              <a:srgbClr val="3C5CE8"/>
            </a:solidFill>
            <a:ln w="19050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C766272-E061-4B9F-848B-64721056E74B}"/>
                </a:ext>
              </a:extLst>
            </p:cNvPr>
            <p:cNvSpPr txBox="1"/>
            <p:nvPr/>
          </p:nvSpPr>
          <p:spPr>
            <a:xfrm flipH="1">
              <a:off x="1420136" y="3870364"/>
              <a:ext cx="20125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cs typeface="+mn-ea"/>
                  <a:sym typeface="+mn-lt"/>
                </a:rPr>
                <a:t>盛成广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B8AF3EC-DA43-4291-AC9C-EA23C7F75E7B}"/>
              </a:ext>
            </a:extLst>
          </p:cNvPr>
          <p:cNvSpPr txBox="1"/>
          <p:nvPr/>
        </p:nvSpPr>
        <p:spPr>
          <a:xfrm flipH="1">
            <a:off x="1157601" y="2551008"/>
            <a:ext cx="532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感谢您的聆听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23B4BD4-CEC4-47E8-AEC9-D9D12F90D876}"/>
              </a:ext>
            </a:extLst>
          </p:cNvPr>
          <p:cNvGrpSpPr/>
          <p:nvPr/>
        </p:nvGrpSpPr>
        <p:grpSpPr>
          <a:xfrm>
            <a:off x="8235877" y="-1994691"/>
            <a:ext cx="10847382" cy="10847382"/>
            <a:chOff x="8235877" y="-1994691"/>
            <a:chExt cx="10847382" cy="10847382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B38D68-91CA-46C9-95D9-EF37E5062B00}"/>
                </a:ext>
              </a:extLst>
            </p:cNvPr>
            <p:cNvSpPr/>
            <p:nvPr/>
          </p:nvSpPr>
          <p:spPr>
            <a:xfrm>
              <a:off x="8235877" y="-1994691"/>
              <a:ext cx="10847382" cy="10847382"/>
            </a:xfrm>
            <a:prstGeom prst="ellipse">
              <a:avLst/>
            </a:prstGeom>
            <a:solidFill>
              <a:srgbClr val="4060E8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68BEC7E-28A1-4AB3-A55E-9EA8071D7454}"/>
                </a:ext>
              </a:extLst>
            </p:cNvPr>
            <p:cNvSpPr/>
            <p:nvPr/>
          </p:nvSpPr>
          <p:spPr>
            <a:xfrm>
              <a:off x="8950408" y="-1280160"/>
              <a:ext cx="9418320" cy="9418320"/>
            </a:xfrm>
            <a:prstGeom prst="ellipse">
              <a:avLst/>
            </a:prstGeom>
            <a:solidFill>
              <a:srgbClr val="4060E8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2FAC646-DF27-46AF-9958-174994DDFABC}"/>
                </a:ext>
              </a:extLst>
            </p:cNvPr>
            <p:cNvSpPr/>
            <p:nvPr/>
          </p:nvSpPr>
          <p:spPr>
            <a:xfrm>
              <a:off x="9409953" y="-820615"/>
              <a:ext cx="8499230" cy="8499230"/>
            </a:xfrm>
            <a:prstGeom prst="ellipse">
              <a:avLst/>
            </a:prstGeom>
            <a:pattFill prst="lgGrid">
              <a:fgClr>
                <a:srgbClr val="4060E8"/>
              </a:fgClr>
              <a:bgClr>
                <a:srgbClr val="3C5CE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230B287-0D43-4833-B6DF-8BD00935A3AE}"/>
                </a:ext>
              </a:extLst>
            </p:cNvPr>
            <p:cNvSpPr/>
            <p:nvPr/>
          </p:nvSpPr>
          <p:spPr>
            <a:xfrm flipH="1">
              <a:off x="115567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53124D9-8DE0-4A5F-8FAC-618E7778F24F}"/>
                </a:ext>
              </a:extLst>
            </p:cNvPr>
            <p:cNvSpPr/>
            <p:nvPr/>
          </p:nvSpPr>
          <p:spPr>
            <a:xfrm flipH="1">
              <a:off x="114043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18817FD-C99D-49C9-86E0-A752DB30DC6E}"/>
                </a:ext>
              </a:extLst>
            </p:cNvPr>
            <p:cNvSpPr/>
            <p:nvPr/>
          </p:nvSpPr>
          <p:spPr>
            <a:xfrm flipH="1">
              <a:off x="112519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405C1C4-97F7-4815-8167-598A99F45438}"/>
                </a:ext>
              </a:extLst>
            </p:cNvPr>
            <p:cNvSpPr/>
            <p:nvPr/>
          </p:nvSpPr>
          <p:spPr>
            <a:xfrm flipH="1">
              <a:off x="110995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DFC1D1D-018B-41D8-B370-ADBBA7628AFA}"/>
                </a:ext>
              </a:extLst>
            </p:cNvPr>
            <p:cNvSpPr/>
            <p:nvPr/>
          </p:nvSpPr>
          <p:spPr>
            <a:xfrm flipH="1">
              <a:off x="109471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6D54278-7269-4BE2-BDD0-DB2186102374}"/>
                </a:ext>
              </a:extLst>
            </p:cNvPr>
            <p:cNvSpPr/>
            <p:nvPr/>
          </p:nvSpPr>
          <p:spPr>
            <a:xfrm flipH="1">
              <a:off x="10794755" y="7353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488F695-A025-4DCE-ADAB-50C19D88BB08}"/>
                </a:ext>
              </a:extLst>
            </p:cNvPr>
            <p:cNvSpPr/>
            <p:nvPr/>
          </p:nvSpPr>
          <p:spPr>
            <a:xfrm flipH="1">
              <a:off x="115567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2104006-60AE-4B0C-93D1-18B37B64FC92}"/>
                </a:ext>
              </a:extLst>
            </p:cNvPr>
            <p:cNvSpPr/>
            <p:nvPr/>
          </p:nvSpPr>
          <p:spPr>
            <a:xfrm flipH="1">
              <a:off x="114043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97634F2-346D-426C-BA54-484D360E7A7F}"/>
                </a:ext>
              </a:extLst>
            </p:cNvPr>
            <p:cNvSpPr/>
            <p:nvPr/>
          </p:nvSpPr>
          <p:spPr>
            <a:xfrm flipH="1">
              <a:off x="112519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A3B3C0E-54B6-482F-8027-9807E8CD8822}"/>
                </a:ext>
              </a:extLst>
            </p:cNvPr>
            <p:cNvSpPr/>
            <p:nvPr/>
          </p:nvSpPr>
          <p:spPr>
            <a:xfrm flipH="1">
              <a:off x="110995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73766EE7-2515-4983-BC78-65E8640FDAA0}"/>
                </a:ext>
              </a:extLst>
            </p:cNvPr>
            <p:cNvSpPr/>
            <p:nvPr/>
          </p:nvSpPr>
          <p:spPr>
            <a:xfrm flipH="1">
              <a:off x="109471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EE1BEE3-D9D1-4997-8971-64F6050C28B0}"/>
                </a:ext>
              </a:extLst>
            </p:cNvPr>
            <p:cNvSpPr/>
            <p:nvPr/>
          </p:nvSpPr>
          <p:spPr>
            <a:xfrm flipH="1">
              <a:off x="10794755" y="910302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9415E64-B3C1-44B5-B489-0EE69B5A7E02}"/>
                </a:ext>
              </a:extLst>
            </p:cNvPr>
            <p:cNvSpPr/>
            <p:nvPr/>
          </p:nvSpPr>
          <p:spPr>
            <a:xfrm flipH="1">
              <a:off x="115567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041B330-8B6B-428E-9C60-766CB23A99AF}"/>
                </a:ext>
              </a:extLst>
            </p:cNvPr>
            <p:cNvSpPr/>
            <p:nvPr/>
          </p:nvSpPr>
          <p:spPr>
            <a:xfrm flipH="1">
              <a:off x="114043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3910716-1DE5-45F5-BCAF-F90B039C7410}"/>
                </a:ext>
              </a:extLst>
            </p:cNvPr>
            <p:cNvSpPr/>
            <p:nvPr/>
          </p:nvSpPr>
          <p:spPr>
            <a:xfrm flipH="1">
              <a:off x="112519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CE89BA0-D97D-4515-B12C-603AC6FDC02F}"/>
                </a:ext>
              </a:extLst>
            </p:cNvPr>
            <p:cNvSpPr/>
            <p:nvPr/>
          </p:nvSpPr>
          <p:spPr>
            <a:xfrm flipH="1">
              <a:off x="110995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010D9368-6C46-415A-AF15-CCD93EC46BE6}"/>
                </a:ext>
              </a:extLst>
            </p:cNvPr>
            <p:cNvSpPr/>
            <p:nvPr/>
          </p:nvSpPr>
          <p:spPr>
            <a:xfrm flipH="1">
              <a:off x="109471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1D668CB-C706-43DB-BD31-BB1624A9750B}"/>
                </a:ext>
              </a:extLst>
            </p:cNvPr>
            <p:cNvSpPr/>
            <p:nvPr/>
          </p:nvSpPr>
          <p:spPr>
            <a:xfrm flipH="1">
              <a:off x="10794755" y="108528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523BEFF-E2CE-478F-82BD-CB2574C15642}"/>
                </a:ext>
              </a:extLst>
            </p:cNvPr>
            <p:cNvSpPr/>
            <p:nvPr/>
          </p:nvSpPr>
          <p:spPr>
            <a:xfrm flipH="1">
              <a:off x="115567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26221F-BEE8-4621-A28E-4A811B1F7BBE}"/>
                </a:ext>
              </a:extLst>
            </p:cNvPr>
            <p:cNvSpPr/>
            <p:nvPr/>
          </p:nvSpPr>
          <p:spPr>
            <a:xfrm flipH="1">
              <a:off x="114043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9813D058-83A0-4C0E-B16A-6BF9626F0087}"/>
                </a:ext>
              </a:extLst>
            </p:cNvPr>
            <p:cNvSpPr/>
            <p:nvPr/>
          </p:nvSpPr>
          <p:spPr>
            <a:xfrm flipH="1">
              <a:off x="112519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14AFB2DF-6243-4D6E-B8C2-8DF113C7DA11}"/>
                </a:ext>
              </a:extLst>
            </p:cNvPr>
            <p:cNvSpPr/>
            <p:nvPr/>
          </p:nvSpPr>
          <p:spPr>
            <a:xfrm flipH="1">
              <a:off x="110995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7AEC3D0-CDAA-4B31-9B34-7E310259BDB0}"/>
                </a:ext>
              </a:extLst>
            </p:cNvPr>
            <p:cNvSpPr/>
            <p:nvPr/>
          </p:nvSpPr>
          <p:spPr>
            <a:xfrm flipH="1">
              <a:off x="109471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8587B97-2630-4A83-9806-80EA86055767}"/>
                </a:ext>
              </a:extLst>
            </p:cNvPr>
            <p:cNvSpPr/>
            <p:nvPr/>
          </p:nvSpPr>
          <p:spPr>
            <a:xfrm flipH="1">
              <a:off x="10794755" y="1260261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610" name="图片 2609" descr="图片包含 桌子, 小, 手, 黑暗&#10;&#10;描述已自动生成">
            <a:extLst>
              <a:ext uri="{FF2B5EF4-FFF2-40B4-BE49-F238E27FC236}">
                <a16:creationId xmlns:a16="http://schemas.microsoft.com/office/drawing/2014/main" id="{014D44E9-11D8-43BE-879D-C1015B8FF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6" t="14821" r="7246" b="5167"/>
          <a:stretch/>
        </p:blipFill>
        <p:spPr>
          <a:xfrm>
            <a:off x="5343096" y="70338"/>
            <a:ext cx="6611240" cy="7032535"/>
          </a:xfrm>
          <a:prstGeom prst="rect">
            <a:avLst/>
          </a:prstGeom>
        </p:spPr>
      </p:pic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A91FB382-07E7-4777-912C-DE4FF11F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4" y="242539"/>
            <a:ext cx="1745182" cy="11295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249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3C5CE8"/>
                </a:solidFill>
                <a:effectLst/>
                <a:uLnTx/>
                <a:uFillTx/>
                <a:cs typeface="+mn-ea"/>
                <a:sym typeface="+mn-lt"/>
              </a:rPr>
              <a:t>O N 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C5CE8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844388" y="3012397"/>
            <a:ext cx="4023569" cy="833206"/>
            <a:chOff x="6411993" y="1684020"/>
            <a:chExt cx="4023569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8202957" y="1684020"/>
              <a:ext cx="2232605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项目简介</a:t>
              </a: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C9FAF0B-B8BD-425E-9C2B-C3A75F918E10}"/>
              </a:ext>
            </a:extLst>
          </p:cNvPr>
          <p:cNvCxnSpPr/>
          <p:nvPr/>
        </p:nvCxnSpPr>
        <p:spPr>
          <a:xfrm>
            <a:off x="6096000" y="1428750"/>
            <a:ext cx="0" cy="4194810"/>
          </a:xfrm>
          <a:prstGeom prst="line">
            <a:avLst/>
          </a:prstGeom>
          <a:ln w="28575">
            <a:solidFill>
              <a:srgbClr val="3C5C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F0D0B1F-E6FA-4573-9237-45ADB7396D7C}"/>
              </a:ext>
            </a:extLst>
          </p:cNvPr>
          <p:cNvSpPr txBox="1"/>
          <p:nvPr/>
        </p:nvSpPr>
        <p:spPr>
          <a:xfrm>
            <a:off x="1375412" y="1805939"/>
            <a:ext cx="4720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前端知识小程序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750D39-917F-4C29-B1CE-E96FC97E83D3}"/>
              </a:ext>
            </a:extLst>
          </p:cNvPr>
          <p:cNvSpPr txBox="1"/>
          <p:nvPr/>
        </p:nvSpPr>
        <p:spPr>
          <a:xfrm>
            <a:off x="6789418" y="1689852"/>
            <a:ext cx="464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前端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A0D32B-4610-4487-8951-16E8C0FA2491}"/>
              </a:ext>
            </a:extLst>
          </p:cNvPr>
          <p:cNvSpPr txBox="1"/>
          <p:nvPr/>
        </p:nvSpPr>
        <p:spPr>
          <a:xfrm>
            <a:off x="6789418" y="2228671"/>
            <a:ext cx="3760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用户的账号绑定及打卡功能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文章列表分类及详情的展示功能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对文章进行点赞、收藏的功能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每日推荐功能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F5302C-CC74-412F-B8DB-155236FA89DC}"/>
              </a:ext>
            </a:extLst>
          </p:cNvPr>
          <p:cNvSpPr txBox="1"/>
          <p:nvPr/>
        </p:nvSpPr>
        <p:spPr>
          <a:xfrm>
            <a:off x="6789419" y="3721537"/>
            <a:ext cx="464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C5CE8"/>
                </a:solidFill>
              </a:rPr>
              <a:t>后端</a:t>
            </a:r>
            <a:endParaRPr lang="en-US" altLang="zh-CN" sz="2400" dirty="0">
              <a:solidFill>
                <a:srgbClr val="3C5CE8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7D14176-0543-42C6-9DD3-F9E187A26109}"/>
              </a:ext>
            </a:extLst>
          </p:cNvPr>
          <p:cNvSpPr txBox="1"/>
          <p:nvPr/>
        </p:nvSpPr>
        <p:spPr>
          <a:xfrm>
            <a:off x="6789417" y="4283392"/>
            <a:ext cx="376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签到的权限控制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文章内容信息的获取与查询</a:t>
            </a:r>
            <a:endParaRPr lang="en-US" altLang="zh-CN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C8B78D4-94A2-4BFD-AD0F-C8C3BA61CB62}"/>
              </a:ext>
            </a:extLst>
          </p:cNvPr>
          <p:cNvSpPr txBox="1"/>
          <p:nvPr/>
        </p:nvSpPr>
        <p:spPr>
          <a:xfrm>
            <a:off x="1375412" y="2925990"/>
            <a:ext cx="4122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收集整理前端知识点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让前端初学者随时随地、拿出手机就可以学习或复习前端知识点 </a:t>
            </a:r>
          </a:p>
        </p:txBody>
      </p:sp>
    </p:spTree>
    <p:extLst>
      <p:ext uri="{BB962C8B-B14F-4D97-AF65-F5344CB8AC3E}">
        <p14:creationId xmlns:p14="http://schemas.microsoft.com/office/powerpoint/2010/main" val="28030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T W O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063094" y="3006989"/>
            <a:ext cx="4804863" cy="838614"/>
            <a:chOff x="6411993" y="1678612"/>
            <a:chExt cx="4804863" cy="838614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587645" y="1678612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项目应用技术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项目应用技术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DFD891-EF21-4984-974B-DE7FD54508D9}"/>
              </a:ext>
            </a:extLst>
          </p:cNvPr>
          <p:cNvGrpSpPr/>
          <p:nvPr/>
        </p:nvGrpSpPr>
        <p:grpSpPr>
          <a:xfrm>
            <a:off x="2062695" y="2254152"/>
            <a:ext cx="2146055" cy="2433913"/>
            <a:chOff x="1219200" y="2032614"/>
            <a:chExt cx="2146055" cy="2433913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6ED7AF-10F3-451F-A80D-B40D0635D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0" y="2032614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D33F384-F39B-4EA9-A524-BB59E21A2E2A}"/>
                </a:ext>
              </a:extLst>
            </p:cNvPr>
            <p:cNvGrpSpPr/>
            <p:nvPr/>
          </p:nvGrpSpPr>
          <p:grpSpPr>
            <a:xfrm>
              <a:off x="1610712" y="2642830"/>
              <a:ext cx="1390124" cy="1152054"/>
              <a:chOff x="-1275076" y="4252266"/>
              <a:chExt cx="1390124" cy="1152054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BA6D797D-93B3-4EE5-85FC-28132CF40CF9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3901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Color UI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A72F92E7-06EB-42BA-BC99-9BEA9762B605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界面美化</a:t>
                </a:r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C2ED3389-9BF6-4CB8-8178-8394F63C7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FD9557D-EC16-425B-9B88-F9EDAC0F854F}"/>
              </a:ext>
            </a:extLst>
          </p:cNvPr>
          <p:cNvGrpSpPr/>
          <p:nvPr/>
        </p:nvGrpSpPr>
        <p:grpSpPr>
          <a:xfrm>
            <a:off x="4252495" y="1668396"/>
            <a:ext cx="2146056" cy="2433914"/>
            <a:chOff x="2321331" y="3915543"/>
            <a:chExt cx="2146056" cy="2433914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8F3A9A8-87D2-4063-9CDA-57D8DF45E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331" y="3915543"/>
              <a:ext cx="2146056" cy="2433914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640E7847-D8EB-4784-88A2-7A956555A9A2}"/>
                </a:ext>
              </a:extLst>
            </p:cNvPr>
            <p:cNvGrpSpPr/>
            <p:nvPr/>
          </p:nvGrpSpPr>
          <p:grpSpPr>
            <a:xfrm>
              <a:off x="2739545" y="4554158"/>
              <a:ext cx="1382110" cy="1152054"/>
              <a:chOff x="-1275076" y="4252266"/>
              <a:chExt cx="1382110" cy="1152054"/>
            </a:xfrm>
          </p:grpSpPr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EA34D7A8-24BF-4714-A9D5-1285A67C0967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382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Uni-app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C696D00A-99F4-4952-9150-27CB8C9A2AB5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前端框架</a:t>
                </a:r>
              </a:p>
            </p:txBody>
          </p: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83D6C6A1-2955-4EA6-B6A7-146EDB0BE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A1B1369-86EE-41FF-BBE0-54E518435B0F}"/>
              </a:ext>
            </a:extLst>
          </p:cNvPr>
          <p:cNvGrpSpPr/>
          <p:nvPr/>
        </p:nvGrpSpPr>
        <p:grpSpPr>
          <a:xfrm>
            <a:off x="6270483" y="3009918"/>
            <a:ext cx="2146055" cy="2433913"/>
            <a:chOff x="4476528" y="2696272"/>
            <a:chExt cx="2146055" cy="243391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09A118B-A478-4C0E-A7F1-750A7802F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528" y="2696272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B6EB889-7D65-4AA8-8466-FAEFE946136E}"/>
                </a:ext>
              </a:extLst>
            </p:cNvPr>
            <p:cNvGrpSpPr/>
            <p:nvPr/>
          </p:nvGrpSpPr>
          <p:grpSpPr>
            <a:xfrm>
              <a:off x="4744954" y="3326999"/>
              <a:ext cx="1737270" cy="1152054"/>
              <a:chOff x="-1412337" y="4252266"/>
              <a:chExt cx="1737270" cy="1152054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F7463DF-D9B1-4163-A180-5BCDF2468AE3}"/>
                  </a:ext>
                </a:extLst>
              </p:cNvPr>
              <p:cNvSpPr txBox="1"/>
              <p:nvPr/>
            </p:nvSpPr>
            <p:spPr>
              <a:xfrm>
                <a:off x="-1412337" y="4699081"/>
                <a:ext cx="17372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Node  Koa</a:t>
                </a:r>
                <a:endParaRPr lang="zh-CN" altLang="en-US" sz="2400" dirty="0">
                  <a:solidFill>
                    <a:srgbClr val="3C5CE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D7BE7C3-443C-4751-90C2-6D1C5063B18E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后端接口</a:t>
                </a: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EBA7DA59-A1FC-427F-9A43-47B607275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DA812B-00E5-4233-AF6E-35AC4157B415}"/>
              </a:ext>
            </a:extLst>
          </p:cNvPr>
          <p:cNvGrpSpPr/>
          <p:nvPr/>
        </p:nvGrpSpPr>
        <p:grpSpPr>
          <a:xfrm>
            <a:off x="7497043" y="1193565"/>
            <a:ext cx="2146055" cy="2433913"/>
            <a:chOff x="5578558" y="813343"/>
            <a:chExt cx="2146055" cy="2433913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308EA6-5647-44E5-BFD4-0E7C251CE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558" y="813343"/>
              <a:ext cx="2146055" cy="2433913"/>
            </a:xfrm>
            <a:custGeom>
              <a:avLst/>
              <a:gdLst>
                <a:gd name="T0" fmla="*/ 589 w 1178"/>
                <a:gd name="T1" fmla="*/ 1336 h 1336"/>
                <a:gd name="T2" fmla="*/ 547 w 1178"/>
                <a:gd name="T3" fmla="*/ 1324 h 1336"/>
                <a:gd name="T4" fmla="*/ 42 w 1178"/>
                <a:gd name="T5" fmla="*/ 1032 h 1336"/>
                <a:gd name="T6" fmla="*/ 0 w 1178"/>
                <a:gd name="T7" fmla="*/ 959 h 1336"/>
                <a:gd name="T8" fmla="*/ 0 w 1178"/>
                <a:gd name="T9" fmla="*/ 376 h 1336"/>
                <a:gd name="T10" fmla="*/ 42 w 1178"/>
                <a:gd name="T11" fmla="*/ 303 h 1336"/>
                <a:gd name="T12" fmla="*/ 547 w 1178"/>
                <a:gd name="T13" fmla="*/ 11 h 1336"/>
                <a:gd name="T14" fmla="*/ 589 w 1178"/>
                <a:gd name="T15" fmla="*/ 0 h 1336"/>
                <a:gd name="T16" fmla="*/ 631 w 1178"/>
                <a:gd name="T17" fmla="*/ 11 h 1336"/>
                <a:gd name="T18" fmla="*/ 1136 w 1178"/>
                <a:gd name="T19" fmla="*/ 303 h 1336"/>
                <a:gd name="T20" fmla="*/ 1178 w 1178"/>
                <a:gd name="T21" fmla="*/ 376 h 1336"/>
                <a:gd name="T22" fmla="*/ 1178 w 1178"/>
                <a:gd name="T23" fmla="*/ 959 h 1336"/>
                <a:gd name="T24" fmla="*/ 1136 w 1178"/>
                <a:gd name="T25" fmla="*/ 1032 h 1336"/>
                <a:gd name="T26" fmla="*/ 631 w 1178"/>
                <a:gd name="T27" fmla="*/ 1324 h 1336"/>
                <a:gd name="T28" fmla="*/ 589 w 1178"/>
                <a:gd name="T29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8" h="1336">
                  <a:moveTo>
                    <a:pt x="589" y="1336"/>
                  </a:moveTo>
                  <a:cubicBezTo>
                    <a:pt x="574" y="1336"/>
                    <a:pt x="560" y="1332"/>
                    <a:pt x="547" y="1324"/>
                  </a:cubicBezTo>
                  <a:cubicBezTo>
                    <a:pt x="42" y="1032"/>
                    <a:pt x="42" y="1032"/>
                    <a:pt x="42" y="1032"/>
                  </a:cubicBezTo>
                  <a:cubicBezTo>
                    <a:pt x="16" y="1017"/>
                    <a:pt x="0" y="989"/>
                    <a:pt x="0" y="959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46"/>
                    <a:pt x="16" y="318"/>
                    <a:pt x="42" y="303"/>
                  </a:cubicBezTo>
                  <a:cubicBezTo>
                    <a:pt x="547" y="11"/>
                    <a:pt x="547" y="11"/>
                    <a:pt x="547" y="11"/>
                  </a:cubicBezTo>
                  <a:cubicBezTo>
                    <a:pt x="560" y="4"/>
                    <a:pt x="574" y="0"/>
                    <a:pt x="589" y="0"/>
                  </a:cubicBezTo>
                  <a:cubicBezTo>
                    <a:pt x="604" y="0"/>
                    <a:pt x="618" y="4"/>
                    <a:pt x="631" y="11"/>
                  </a:cubicBezTo>
                  <a:cubicBezTo>
                    <a:pt x="1136" y="303"/>
                    <a:pt x="1136" y="303"/>
                    <a:pt x="1136" y="303"/>
                  </a:cubicBezTo>
                  <a:cubicBezTo>
                    <a:pt x="1162" y="318"/>
                    <a:pt x="1178" y="346"/>
                    <a:pt x="1178" y="376"/>
                  </a:cubicBezTo>
                  <a:cubicBezTo>
                    <a:pt x="1178" y="959"/>
                    <a:pt x="1178" y="959"/>
                    <a:pt x="1178" y="959"/>
                  </a:cubicBezTo>
                  <a:cubicBezTo>
                    <a:pt x="1178" y="989"/>
                    <a:pt x="1162" y="1017"/>
                    <a:pt x="1136" y="1032"/>
                  </a:cubicBezTo>
                  <a:cubicBezTo>
                    <a:pt x="631" y="1324"/>
                    <a:pt x="631" y="1324"/>
                    <a:pt x="631" y="1324"/>
                  </a:cubicBezTo>
                  <a:cubicBezTo>
                    <a:pt x="618" y="1332"/>
                    <a:pt x="604" y="1336"/>
                    <a:pt x="589" y="13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8996743F-C53A-4E4A-B354-6A0CAC084DA5}"/>
                </a:ext>
              </a:extLst>
            </p:cNvPr>
            <p:cNvGrpSpPr/>
            <p:nvPr/>
          </p:nvGrpSpPr>
          <p:grpSpPr>
            <a:xfrm>
              <a:off x="5974964" y="1429220"/>
              <a:ext cx="1467068" cy="1152054"/>
              <a:chOff x="-1275076" y="4252266"/>
              <a:chExt cx="1467068" cy="1152054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48E6BE29-ACCD-411C-9BFF-823769C42C19}"/>
                  </a:ext>
                </a:extLst>
              </p:cNvPr>
              <p:cNvSpPr txBox="1"/>
              <p:nvPr/>
            </p:nvSpPr>
            <p:spPr>
              <a:xfrm>
                <a:off x="-1275076" y="4682767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3C5CE8"/>
                    </a:solidFill>
                    <a:cs typeface="+mn-ea"/>
                    <a:sym typeface="+mn-lt"/>
                  </a:rPr>
                  <a:t>轻服务</a:t>
                </a: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34FED430-7534-4AF3-8707-7C6983ADBFC0}"/>
                  </a:ext>
                </a:extLst>
              </p:cNvPr>
              <p:cNvSpPr txBox="1"/>
              <p:nvPr/>
            </p:nvSpPr>
            <p:spPr>
              <a:xfrm>
                <a:off x="-1275076" y="4252266"/>
                <a:ext cx="1467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3E89FF"/>
                    </a:solidFill>
                    <a:cs typeface="+mn-ea"/>
                    <a:sym typeface="+mn-lt"/>
                  </a:rPr>
                  <a:t>服务器部署</a:t>
                </a:r>
              </a:p>
            </p:txBody>
          </p: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2089F75C-BE7E-4A48-B0FB-E2874CB7B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156716" y="5404320"/>
                <a:ext cx="342338" cy="0"/>
              </a:xfrm>
              <a:prstGeom prst="line">
                <a:avLst/>
              </a:prstGeom>
              <a:ln w="19050">
                <a:solidFill>
                  <a:srgbClr val="3C5C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75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rgbClr val="3C5CE8"/>
                </a:solidFill>
                <a:cs typeface="+mn-ea"/>
                <a:sym typeface="+mn-lt"/>
              </a:rPr>
              <a:t>T H R E </a:t>
            </a:r>
            <a:r>
              <a:rPr lang="en-US" altLang="zh-CN" sz="3200" b="1" dirty="0" err="1">
                <a:solidFill>
                  <a:srgbClr val="3C5CE8"/>
                </a:solidFill>
                <a:cs typeface="+mn-ea"/>
                <a:sym typeface="+mn-lt"/>
              </a:rPr>
              <a:t>E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1590912" y="3012397"/>
            <a:ext cx="4277045" cy="833206"/>
            <a:chOff x="6411993" y="1684020"/>
            <a:chExt cx="4277045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703777" y="1748811"/>
              <a:ext cx="298526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项目模块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75FF9CD-784B-4DA4-AF42-5B81F98D379C}"/>
              </a:ext>
            </a:extLst>
          </p:cNvPr>
          <p:cNvGrpSpPr/>
          <p:nvPr/>
        </p:nvGrpSpPr>
        <p:grpSpPr>
          <a:xfrm>
            <a:off x="-781050" y="-662111"/>
            <a:ext cx="5809460" cy="1611914"/>
            <a:chOff x="-781050" y="-662111"/>
            <a:chExt cx="5809460" cy="1611914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4441249A-8B35-42B5-9347-8FA3FD40225F}"/>
                </a:ext>
              </a:extLst>
            </p:cNvPr>
            <p:cNvSpPr/>
            <p:nvPr/>
          </p:nvSpPr>
          <p:spPr>
            <a:xfrm flipV="1">
              <a:off x="-781050" y="-662111"/>
              <a:ext cx="1535714" cy="1535714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  <a:effectLst>
              <a:outerShdw blurRad="127000" algn="ctr" rotWithShape="0">
                <a:schemeClr val="tx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AEA6334-1391-4D9A-87D5-A1CD6362C315}"/>
                </a:ext>
              </a:extLst>
            </p:cNvPr>
            <p:cNvSpPr txBox="1"/>
            <p:nvPr/>
          </p:nvSpPr>
          <p:spPr>
            <a:xfrm flipH="1">
              <a:off x="803275" y="365028"/>
              <a:ext cx="422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dirty="0">
                  <a:solidFill>
                    <a:srgbClr val="3C5CE8"/>
                  </a:solidFill>
                  <a:cs typeface="+mn-ea"/>
                  <a:sym typeface="+mn-lt"/>
                </a:rPr>
                <a:t>项目模块</a:t>
              </a: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C7FD5E47-4FAE-45D9-89DE-E9D632C0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00" b="28500"/>
          <a:stretch/>
        </p:blipFill>
        <p:spPr>
          <a:xfrm>
            <a:off x="426517" y="1468755"/>
            <a:ext cx="11338966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5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>
            <a:extLst>
              <a:ext uri="{FF2B5EF4-FFF2-40B4-BE49-F238E27FC236}">
                <a16:creationId xmlns:a16="http://schemas.microsoft.com/office/drawing/2014/main" id="{C0C46119-01E3-45D2-9509-E114B8DD24FB}"/>
              </a:ext>
            </a:extLst>
          </p:cNvPr>
          <p:cNvSpPr/>
          <p:nvPr/>
        </p:nvSpPr>
        <p:spPr>
          <a:xfrm>
            <a:off x="5113797" y="-2445963"/>
            <a:ext cx="8704302" cy="8704302"/>
          </a:xfrm>
          <a:prstGeom prst="ellipse">
            <a:avLst/>
          </a:prstGeom>
          <a:noFill/>
          <a:ln>
            <a:solidFill>
              <a:srgbClr val="3C5C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55074A2-44D2-4DCC-B943-D43D3067D400}"/>
              </a:ext>
            </a:extLst>
          </p:cNvPr>
          <p:cNvSpPr txBox="1"/>
          <p:nvPr/>
        </p:nvSpPr>
        <p:spPr>
          <a:xfrm flipH="1">
            <a:off x="4038550" y="740993"/>
            <a:ext cx="2506152" cy="606586"/>
          </a:xfrm>
          <a:prstGeom prst="rect">
            <a:avLst/>
          </a:prstGeom>
          <a:solidFill>
            <a:srgbClr val="FCFCFC"/>
          </a:solidFill>
        </p:spPr>
        <p:txBody>
          <a:bodyPr wrap="square" lIns="91440" tIns="56520" rIns="91440" bIns="56520" rtlCol="0" anchor="ctr">
            <a:spAutoFit/>
          </a:bodyPr>
          <a:lstStyle/>
          <a:p>
            <a:pPr lvl="0" algn="ctr">
              <a:defRPr/>
            </a:pPr>
            <a:r>
              <a:rPr lang="en-US" altLang="zh-CN" sz="3200" b="1">
                <a:solidFill>
                  <a:srgbClr val="3C5CE8"/>
                </a:solidFill>
                <a:cs typeface="+mn-ea"/>
                <a:sym typeface="+mn-lt"/>
              </a:rPr>
              <a:t>F O U R</a:t>
            </a:r>
            <a:endParaRPr lang="zh-CN" altLang="en-US" sz="3200" b="1" dirty="0">
              <a:solidFill>
                <a:srgbClr val="3C5CE8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A157EA8-D48B-42DC-A5EE-6C55529B8CAA}"/>
              </a:ext>
            </a:extLst>
          </p:cNvPr>
          <p:cNvGrpSpPr/>
          <p:nvPr/>
        </p:nvGrpSpPr>
        <p:grpSpPr>
          <a:xfrm flipH="1">
            <a:off x="867920" y="3012397"/>
            <a:ext cx="5000037" cy="833206"/>
            <a:chOff x="6411993" y="1684020"/>
            <a:chExt cx="5000037" cy="833206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E4F1A16-C375-4950-B85C-5B5B638E2460}"/>
                </a:ext>
              </a:extLst>
            </p:cNvPr>
            <p:cNvSpPr/>
            <p:nvPr/>
          </p:nvSpPr>
          <p:spPr>
            <a:xfrm>
              <a:off x="6411993" y="1684020"/>
              <a:ext cx="833202" cy="83320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C5CE8"/>
              </a:solidFill>
            </a:ln>
            <a:effectLst>
              <a:outerShdw blurRad="127000" algn="ctr" rotWithShape="0">
                <a:srgbClr val="3C5CE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12">
              <a:extLst>
                <a:ext uri="{FF2B5EF4-FFF2-40B4-BE49-F238E27FC236}">
                  <a16:creationId xmlns:a16="http://schemas.microsoft.com/office/drawing/2014/main" id="{C76F415D-559C-4193-9335-79C980BE252E}"/>
                </a:ext>
              </a:extLst>
            </p:cNvPr>
            <p:cNvSpPr/>
            <p:nvPr/>
          </p:nvSpPr>
          <p:spPr>
            <a:xfrm>
              <a:off x="6574027" y="1840944"/>
              <a:ext cx="509135" cy="51936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3819" h="554739">
                  <a:moveTo>
                    <a:pt x="439939" y="159970"/>
                  </a:moveTo>
                  <a:cubicBezTo>
                    <a:pt x="489094" y="156925"/>
                    <a:pt x="536455" y="182004"/>
                    <a:pt x="542913" y="253657"/>
                  </a:cubicBezTo>
                  <a:cubicBezTo>
                    <a:pt x="560135" y="438523"/>
                    <a:pt x="326201" y="546003"/>
                    <a:pt x="326201" y="546003"/>
                  </a:cubicBezTo>
                  <a:cubicBezTo>
                    <a:pt x="326201" y="546003"/>
                    <a:pt x="313285" y="540271"/>
                    <a:pt x="294627" y="530239"/>
                  </a:cubicBezTo>
                  <a:cubicBezTo>
                    <a:pt x="317590" y="507310"/>
                    <a:pt x="333377" y="472917"/>
                    <a:pt x="341988" y="421326"/>
                  </a:cubicBezTo>
                  <a:cubicBezTo>
                    <a:pt x="372127" y="414161"/>
                    <a:pt x="395090" y="385499"/>
                    <a:pt x="395090" y="352539"/>
                  </a:cubicBezTo>
                  <a:cubicBezTo>
                    <a:pt x="395090" y="315279"/>
                    <a:pt x="364951" y="283752"/>
                    <a:pt x="326201" y="283752"/>
                  </a:cubicBezTo>
                  <a:cubicBezTo>
                    <a:pt x="287451" y="283752"/>
                    <a:pt x="255878" y="315279"/>
                    <a:pt x="255878" y="352539"/>
                  </a:cubicBezTo>
                  <a:cubicBezTo>
                    <a:pt x="255878" y="382633"/>
                    <a:pt x="274535" y="408429"/>
                    <a:pt x="300368" y="418460"/>
                  </a:cubicBezTo>
                  <a:cubicBezTo>
                    <a:pt x="294627" y="454287"/>
                    <a:pt x="283146" y="487247"/>
                    <a:pt x="258748" y="507310"/>
                  </a:cubicBezTo>
                  <a:cubicBezTo>
                    <a:pt x="207081" y="471484"/>
                    <a:pt x="141063" y="412728"/>
                    <a:pt x="116665" y="333909"/>
                  </a:cubicBezTo>
                  <a:cubicBezTo>
                    <a:pt x="123841" y="323878"/>
                    <a:pt x="129582" y="310980"/>
                    <a:pt x="132452" y="295216"/>
                  </a:cubicBezTo>
                  <a:cubicBezTo>
                    <a:pt x="181248" y="286618"/>
                    <a:pt x="218563" y="243626"/>
                    <a:pt x="218563" y="193468"/>
                  </a:cubicBezTo>
                  <a:cubicBezTo>
                    <a:pt x="218563" y="187736"/>
                    <a:pt x="217128" y="182004"/>
                    <a:pt x="212822" y="177704"/>
                  </a:cubicBezTo>
                  <a:lnTo>
                    <a:pt x="215693" y="160508"/>
                  </a:lnTo>
                  <a:cubicBezTo>
                    <a:pt x="263053" y="164807"/>
                    <a:pt x="311849" y="194901"/>
                    <a:pt x="326201" y="235027"/>
                  </a:cubicBezTo>
                  <a:cubicBezTo>
                    <a:pt x="339835" y="194185"/>
                    <a:pt x="390784" y="163016"/>
                    <a:pt x="439939" y="159970"/>
                  </a:cubicBezTo>
                  <a:close/>
                  <a:moveTo>
                    <a:pt x="57641" y="0"/>
                  </a:moveTo>
                  <a:cubicBezTo>
                    <a:pt x="69125" y="0"/>
                    <a:pt x="79174" y="10034"/>
                    <a:pt x="79174" y="21502"/>
                  </a:cubicBezTo>
                  <a:cubicBezTo>
                    <a:pt x="79174" y="32969"/>
                    <a:pt x="69125" y="43003"/>
                    <a:pt x="57641" y="43003"/>
                  </a:cubicBezTo>
                  <a:cubicBezTo>
                    <a:pt x="51899" y="43003"/>
                    <a:pt x="46157" y="40136"/>
                    <a:pt x="43286" y="35836"/>
                  </a:cubicBezTo>
                  <a:lnTo>
                    <a:pt x="24624" y="44437"/>
                  </a:lnTo>
                  <a:lnTo>
                    <a:pt x="41850" y="180613"/>
                  </a:lnTo>
                  <a:cubicBezTo>
                    <a:pt x="47592" y="182046"/>
                    <a:pt x="50463" y="187780"/>
                    <a:pt x="50463" y="193514"/>
                  </a:cubicBezTo>
                  <a:cubicBezTo>
                    <a:pt x="50463" y="227916"/>
                    <a:pt x="79174" y="255152"/>
                    <a:pt x="113626" y="255152"/>
                  </a:cubicBezTo>
                  <a:cubicBezTo>
                    <a:pt x="148078" y="255152"/>
                    <a:pt x="175353" y="227916"/>
                    <a:pt x="175353" y="193514"/>
                  </a:cubicBezTo>
                  <a:cubicBezTo>
                    <a:pt x="175353" y="187780"/>
                    <a:pt x="179660" y="182046"/>
                    <a:pt x="183966" y="180613"/>
                  </a:cubicBezTo>
                  <a:lnTo>
                    <a:pt x="201192" y="44437"/>
                  </a:lnTo>
                  <a:lnTo>
                    <a:pt x="183966" y="35836"/>
                  </a:lnTo>
                  <a:cubicBezTo>
                    <a:pt x="179660" y="40136"/>
                    <a:pt x="175353" y="43003"/>
                    <a:pt x="168176" y="43003"/>
                  </a:cubicBezTo>
                  <a:cubicBezTo>
                    <a:pt x="156691" y="43003"/>
                    <a:pt x="148078" y="32969"/>
                    <a:pt x="148078" y="21502"/>
                  </a:cubicBezTo>
                  <a:cubicBezTo>
                    <a:pt x="148078" y="10034"/>
                    <a:pt x="156691" y="0"/>
                    <a:pt x="168176" y="0"/>
                  </a:cubicBezTo>
                  <a:cubicBezTo>
                    <a:pt x="181095" y="0"/>
                    <a:pt x="189708" y="10034"/>
                    <a:pt x="189708" y="21502"/>
                  </a:cubicBezTo>
                  <a:cubicBezTo>
                    <a:pt x="189708" y="21502"/>
                    <a:pt x="189708" y="21502"/>
                    <a:pt x="189708" y="22935"/>
                  </a:cubicBezTo>
                  <a:lnTo>
                    <a:pt x="212677" y="34403"/>
                  </a:lnTo>
                  <a:cubicBezTo>
                    <a:pt x="215548" y="35836"/>
                    <a:pt x="216983" y="38703"/>
                    <a:pt x="215548" y="41570"/>
                  </a:cubicBezTo>
                  <a:lnTo>
                    <a:pt x="198321" y="182046"/>
                  </a:lnTo>
                  <a:cubicBezTo>
                    <a:pt x="201192" y="184913"/>
                    <a:pt x="204063" y="189214"/>
                    <a:pt x="204063" y="193514"/>
                  </a:cubicBezTo>
                  <a:cubicBezTo>
                    <a:pt x="204063" y="240817"/>
                    <a:pt x="166740" y="279520"/>
                    <a:pt x="119368" y="283820"/>
                  </a:cubicBezTo>
                  <a:cubicBezTo>
                    <a:pt x="115062" y="333990"/>
                    <a:pt x="82045" y="355492"/>
                    <a:pt x="56205" y="374127"/>
                  </a:cubicBezTo>
                  <a:cubicBezTo>
                    <a:pt x="31802" y="391328"/>
                    <a:pt x="11704" y="404229"/>
                    <a:pt x="14575" y="432897"/>
                  </a:cubicBezTo>
                  <a:cubicBezTo>
                    <a:pt x="23189" y="544705"/>
                    <a:pt x="94964" y="543272"/>
                    <a:pt x="169611" y="540405"/>
                  </a:cubicBezTo>
                  <a:cubicBezTo>
                    <a:pt x="181095" y="540405"/>
                    <a:pt x="191144" y="538971"/>
                    <a:pt x="201192" y="538971"/>
                  </a:cubicBezTo>
                  <a:cubicBezTo>
                    <a:pt x="293065" y="538971"/>
                    <a:pt x="313163" y="454399"/>
                    <a:pt x="317469" y="394195"/>
                  </a:cubicBezTo>
                  <a:cubicBezTo>
                    <a:pt x="298807" y="389894"/>
                    <a:pt x="283017" y="374127"/>
                    <a:pt x="283017" y="352625"/>
                  </a:cubicBezTo>
                  <a:cubicBezTo>
                    <a:pt x="283017" y="329690"/>
                    <a:pt x="303114" y="311055"/>
                    <a:pt x="326082" y="311055"/>
                  </a:cubicBezTo>
                  <a:cubicBezTo>
                    <a:pt x="349051" y="311055"/>
                    <a:pt x="367712" y="329690"/>
                    <a:pt x="367712" y="352625"/>
                  </a:cubicBezTo>
                  <a:cubicBezTo>
                    <a:pt x="367712" y="374127"/>
                    <a:pt x="351922" y="392761"/>
                    <a:pt x="330389" y="394195"/>
                  </a:cubicBezTo>
                  <a:cubicBezTo>
                    <a:pt x="321776" y="500269"/>
                    <a:pt x="278710" y="553306"/>
                    <a:pt x="201192" y="553306"/>
                  </a:cubicBezTo>
                  <a:cubicBezTo>
                    <a:pt x="191144" y="553306"/>
                    <a:pt x="181095" y="553306"/>
                    <a:pt x="171047" y="554739"/>
                  </a:cubicBezTo>
                  <a:cubicBezTo>
                    <a:pt x="159562" y="554739"/>
                    <a:pt x="149514" y="554739"/>
                    <a:pt x="138030" y="554739"/>
                  </a:cubicBezTo>
                  <a:cubicBezTo>
                    <a:pt x="73432" y="554739"/>
                    <a:pt x="8833" y="541838"/>
                    <a:pt x="220" y="434331"/>
                  </a:cubicBezTo>
                  <a:cubicBezTo>
                    <a:pt x="-2651" y="397061"/>
                    <a:pt x="23189" y="379860"/>
                    <a:pt x="47592" y="362659"/>
                  </a:cubicBezTo>
                  <a:cubicBezTo>
                    <a:pt x="74867" y="345458"/>
                    <a:pt x="100706" y="325390"/>
                    <a:pt x="105013" y="282387"/>
                  </a:cubicBezTo>
                  <a:cubicBezTo>
                    <a:pt x="59076" y="279520"/>
                    <a:pt x="23189" y="240817"/>
                    <a:pt x="23189" y="193514"/>
                  </a:cubicBezTo>
                  <a:cubicBezTo>
                    <a:pt x="23189" y="189214"/>
                    <a:pt x="24624" y="184913"/>
                    <a:pt x="28931" y="182046"/>
                  </a:cubicBezTo>
                  <a:lnTo>
                    <a:pt x="10269" y="41570"/>
                  </a:lnTo>
                  <a:cubicBezTo>
                    <a:pt x="10269" y="38703"/>
                    <a:pt x="11704" y="35836"/>
                    <a:pt x="14575" y="34403"/>
                  </a:cubicBezTo>
                  <a:lnTo>
                    <a:pt x="37544" y="22935"/>
                  </a:lnTo>
                  <a:cubicBezTo>
                    <a:pt x="37544" y="21502"/>
                    <a:pt x="36108" y="21502"/>
                    <a:pt x="36108" y="21502"/>
                  </a:cubicBezTo>
                  <a:cubicBezTo>
                    <a:pt x="36108" y="10034"/>
                    <a:pt x="46157" y="0"/>
                    <a:pt x="57641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7F8DF6-C6D2-4ABE-8A8D-21B038C32033}"/>
                </a:ext>
              </a:extLst>
            </p:cNvPr>
            <p:cNvSpPr/>
            <p:nvPr/>
          </p:nvSpPr>
          <p:spPr>
            <a:xfrm>
              <a:off x="7782819" y="1716415"/>
              <a:ext cx="3629211" cy="7684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项目功能展示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176A558-FD39-4E81-B0B9-5EF268F4EF29}"/>
              </a:ext>
            </a:extLst>
          </p:cNvPr>
          <p:cNvGrpSpPr/>
          <p:nvPr/>
        </p:nvGrpSpPr>
        <p:grpSpPr>
          <a:xfrm>
            <a:off x="8075085" y="-3038122"/>
            <a:ext cx="8202554" cy="8202554"/>
            <a:chOff x="8075085" y="-3038122"/>
            <a:chExt cx="8202554" cy="8202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16E6313-C330-418F-BFC1-53AD70717975}"/>
                </a:ext>
              </a:extLst>
            </p:cNvPr>
            <p:cNvSpPr/>
            <p:nvPr/>
          </p:nvSpPr>
          <p:spPr>
            <a:xfrm>
              <a:off x="8075085" y="-3038122"/>
              <a:ext cx="8202554" cy="8202554"/>
            </a:xfrm>
            <a:prstGeom prst="ellipse">
              <a:avLst/>
            </a:prstGeom>
            <a:solidFill>
              <a:srgbClr val="3C5CE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E2507829-9E67-43AB-B809-AC8D2F968C70}"/>
                </a:ext>
              </a:extLst>
            </p:cNvPr>
            <p:cNvSpPr/>
            <p:nvPr/>
          </p:nvSpPr>
          <p:spPr>
            <a:xfrm rot="294983">
              <a:off x="9379412" y="-1571928"/>
              <a:ext cx="5136670" cy="5136670"/>
            </a:xfrm>
            <a:custGeom>
              <a:avLst/>
              <a:gdLst>
                <a:gd name="connsiteX0" fmla="*/ 4736123 w 9472246"/>
                <a:gd name="connsiteY0" fmla="*/ 1711569 h 9472246"/>
                <a:gd name="connsiteX1" fmla="*/ 1711569 w 9472246"/>
                <a:gd name="connsiteY1" fmla="*/ 4736123 h 9472246"/>
                <a:gd name="connsiteX2" fmla="*/ 4736123 w 9472246"/>
                <a:gd name="connsiteY2" fmla="*/ 7760677 h 9472246"/>
                <a:gd name="connsiteX3" fmla="*/ 7760677 w 9472246"/>
                <a:gd name="connsiteY3" fmla="*/ 4736123 h 9472246"/>
                <a:gd name="connsiteX4" fmla="*/ 4736123 w 9472246"/>
                <a:gd name="connsiteY4" fmla="*/ 1711569 h 9472246"/>
                <a:gd name="connsiteX5" fmla="*/ 4736123 w 9472246"/>
                <a:gd name="connsiteY5" fmla="*/ 0 h 9472246"/>
                <a:gd name="connsiteX6" fmla="*/ 9472246 w 9472246"/>
                <a:gd name="connsiteY6" fmla="*/ 4736123 h 9472246"/>
                <a:gd name="connsiteX7" fmla="*/ 4736123 w 9472246"/>
                <a:gd name="connsiteY7" fmla="*/ 9472246 h 9472246"/>
                <a:gd name="connsiteX8" fmla="*/ 0 w 9472246"/>
                <a:gd name="connsiteY8" fmla="*/ 4736123 h 9472246"/>
                <a:gd name="connsiteX9" fmla="*/ 4736123 w 9472246"/>
                <a:gd name="connsiteY9" fmla="*/ 0 h 94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72246" h="9472246">
                  <a:moveTo>
                    <a:pt x="4736123" y="1711569"/>
                  </a:moveTo>
                  <a:cubicBezTo>
                    <a:pt x="3065708" y="1711569"/>
                    <a:pt x="1711569" y="3065708"/>
                    <a:pt x="1711569" y="4736123"/>
                  </a:cubicBezTo>
                  <a:cubicBezTo>
                    <a:pt x="1711569" y="6406538"/>
                    <a:pt x="3065708" y="7760677"/>
                    <a:pt x="4736123" y="7760677"/>
                  </a:cubicBezTo>
                  <a:cubicBezTo>
                    <a:pt x="6406538" y="7760677"/>
                    <a:pt x="7760677" y="6406538"/>
                    <a:pt x="7760677" y="4736123"/>
                  </a:cubicBezTo>
                  <a:cubicBezTo>
                    <a:pt x="7760677" y="3065708"/>
                    <a:pt x="6406538" y="1711569"/>
                    <a:pt x="4736123" y="1711569"/>
                  </a:cubicBezTo>
                  <a:close/>
                  <a:moveTo>
                    <a:pt x="4736123" y="0"/>
                  </a:moveTo>
                  <a:cubicBezTo>
                    <a:pt x="7351812" y="0"/>
                    <a:pt x="9472246" y="2120434"/>
                    <a:pt x="9472246" y="4736123"/>
                  </a:cubicBezTo>
                  <a:cubicBezTo>
                    <a:pt x="9472246" y="7351812"/>
                    <a:pt x="7351812" y="9472246"/>
                    <a:pt x="4736123" y="9472246"/>
                  </a:cubicBezTo>
                  <a:cubicBezTo>
                    <a:pt x="2120434" y="9472246"/>
                    <a:pt x="0" y="7351812"/>
                    <a:pt x="0" y="4736123"/>
                  </a:cubicBezTo>
                  <a:cubicBezTo>
                    <a:pt x="0" y="2120434"/>
                    <a:pt x="2120434" y="0"/>
                    <a:pt x="4736123" y="0"/>
                  </a:cubicBezTo>
                  <a:close/>
                </a:path>
              </a:pathLst>
            </a:cu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2847B06-B8E6-445A-B096-69131B5133ED}"/>
                </a:ext>
              </a:extLst>
            </p:cNvPr>
            <p:cNvSpPr/>
            <p:nvPr/>
          </p:nvSpPr>
          <p:spPr>
            <a:xfrm>
              <a:off x="8835534" y="-2277673"/>
              <a:ext cx="6681656" cy="6681656"/>
            </a:xfrm>
            <a:prstGeom prst="ellipse">
              <a:avLst/>
            </a:prstGeom>
            <a:solidFill>
              <a:srgbClr val="3C5C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0C2F8F38-E228-4187-B8A4-0D1069C533B0}"/>
                </a:ext>
              </a:extLst>
            </p:cNvPr>
            <p:cNvSpPr/>
            <p:nvPr/>
          </p:nvSpPr>
          <p:spPr>
            <a:xfrm flipH="1">
              <a:off x="10978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90A059-3200-4F8B-9235-6DB90F617B7C}"/>
                </a:ext>
              </a:extLst>
            </p:cNvPr>
            <p:cNvSpPr/>
            <p:nvPr/>
          </p:nvSpPr>
          <p:spPr>
            <a:xfrm flipH="1">
              <a:off x="108260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44F91C49-77CA-4100-A8AC-BF2EA277C7AD}"/>
                </a:ext>
              </a:extLst>
            </p:cNvPr>
            <p:cNvSpPr/>
            <p:nvPr/>
          </p:nvSpPr>
          <p:spPr>
            <a:xfrm flipH="1">
              <a:off x="106736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4EFCED84-54CD-406E-AC66-DDBA6D676B8C}"/>
                </a:ext>
              </a:extLst>
            </p:cNvPr>
            <p:cNvSpPr/>
            <p:nvPr/>
          </p:nvSpPr>
          <p:spPr>
            <a:xfrm flipH="1">
              <a:off x="105212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31EEC8CE-8C8B-4F06-878A-E79EDB58AC51}"/>
                </a:ext>
              </a:extLst>
            </p:cNvPr>
            <p:cNvSpPr/>
            <p:nvPr/>
          </p:nvSpPr>
          <p:spPr>
            <a:xfrm flipH="1">
              <a:off x="103688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EF8CF310-7D6B-4EB7-B4D2-3A687941A1AB}"/>
                </a:ext>
              </a:extLst>
            </p:cNvPr>
            <p:cNvSpPr/>
            <p:nvPr/>
          </p:nvSpPr>
          <p:spPr>
            <a:xfrm flipH="1">
              <a:off x="10216440" y="309185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9E74D52B-487D-4576-A8D0-221A42DB78F9}"/>
                </a:ext>
              </a:extLst>
            </p:cNvPr>
            <p:cNvSpPr/>
            <p:nvPr/>
          </p:nvSpPr>
          <p:spPr>
            <a:xfrm flipH="1">
              <a:off x="10978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6D70D46A-2D4C-4330-A486-122B8DFC4AA7}"/>
                </a:ext>
              </a:extLst>
            </p:cNvPr>
            <p:cNvSpPr/>
            <p:nvPr/>
          </p:nvSpPr>
          <p:spPr>
            <a:xfrm flipH="1">
              <a:off x="108260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C44AC105-84EE-4D3D-9616-410A0D0F044D}"/>
                </a:ext>
              </a:extLst>
            </p:cNvPr>
            <p:cNvSpPr/>
            <p:nvPr/>
          </p:nvSpPr>
          <p:spPr>
            <a:xfrm flipH="1">
              <a:off x="106736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1F576BD9-78AF-4428-827F-18AD85557BC2}"/>
                </a:ext>
              </a:extLst>
            </p:cNvPr>
            <p:cNvSpPr/>
            <p:nvPr/>
          </p:nvSpPr>
          <p:spPr>
            <a:xfrm flipH="1">
              <a:off x="105212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1869FE6F-A224-4D23-A377-7F114062AD48}"/>
                </a:ext>
              </a:extLst>
            </p:cNvPr>
            <p:cNvSpPr/>
            <p:nvPr/>
          </p:nvSpPr>
          <p:spPr>
            <a:xfrm flipH="1">
              <a:off x="103688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33F31FEB-51C4-49BC-9523-50DFB0CD0315}"/>
                </a:ext>
              </a:extLst>
            </p:cNvPr>
            <p:cNvSpPr/>
            <p:nvPr/>
          </p:nvSpPr>
          <p:spPr>
            <a:xfrm flipH="1">
              <a:off x="10216440" y="484164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EF001B43-9B00-4D0C-9035-10E4C5321E91}"/>
                </a:ext>
              </a:extLst>
            </p:cNvPr>
            <p:cNvSpPr/>
            <p:nvPr/>
          </p:nvSpPr>
          <p:spPr>
            <a:xfrm flipH="1">
              <a:off x="10978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D0A53457-FC8D-4E0F-BCE4-3B8F100290BD}"/>
                </a:ext>
              </a:extLst>
            </p:cNvPr>
            <p:cNvSpPr/>
            <p:nvPr/>
          </p:nvSpPr>
          <p:spPr>
            <a:xfrm flipH="1">
              <a:off x="108260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4BB7B1F6-E61E-45AA-9D2F-03E533F6E12C}"/>
                </a:ext>
              </a:extLst>
            </p:cNvPr>
            <p:cNvSpPr/>
            <p:nvPr/>
          </p:nvSpPr>
          <p:spPr>
            <a:xfrm flipH="1">
              <a:off x="106736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90C6A93A-072B-4252-8E9B-B8FCCE5DA2C6}"/>
                </a:ext>
              </a:extLst>
            </p:cNvPr>
            <p:cNvSpPr/>
            <p:nvPr/>
          </p:nvSpPr>
          <p:spPr>
            <a:xfrm flipH="1">
              <a:off x="105212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1D0DA689-7ADC-4188-B1F1-E83A9E2800B4}"/>
                </a:ext>
              </a:extLst>
            </p:cNvPr>
            <p:cNvSpPr/>
            <p:nvPr/>
          </p:nvSpPr>
          <p:spPr>
            <a:xfrm flipH="1">
              <a:off x="103688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D7FF84DE-F0E6-4228-AD43-4E5E185A0678}"/>
                </a:ext>
              </a:extLst>
            </p:cNvPr>
            <p:cNvSpPr/>
            <p:nvPr/>
          </p:nvSpPr>
          <p:spPr>
            <a:xfrm flipH="1">
              <a:off x="10216440" y="65914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3B939F08-E436-41ED-9A73-F5C748AB85B0}"/>
                </a:ext>
              </a:extLst>
            </p:cNvPr>
            <p:cNvSpPr/>
            <p:nvPr/>
          </p:nvSpPr>
          <p:spPr>
            <a:xfrm flipH="1">
              <a:off x="10978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4EF11711-02F4-4AE5-A40C-563F4D9788B4}"/>
                </a:ext>
              </a:extLst>
            </p:cNvPr>
            <p:cNvSpPr/>
            <p:nvPr/>
          </p:nvSpPr>
          <p:spPr>
            <a:xfrm flipH="1">
              <a:off x="108260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:a16="http://schemas.microsoft.com/office/drawing/2014/main" id="{9406E44A-57AE-42D3-A8D0-73F4DAA5F2F8}"/>
                </a:ext>
              </a:extLst>
            </p:cNvPr>
            <p:cNvSpPr/>
            <p:nvPr/>
          </p:nvSpPr>
          <p:spPr>
            <a:xfrm flipH="1">
              <a:off x="106736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5A4F8167-E4CF-46D8-A94C-A8C4A3B36998}"/>
                </a:ext>
              </a:extLst>
            </p:cNvPr>
            <p:cNvSpPr/>
            <p:nvPr/>
          </p:nvSpPr>
          <p:spPr>
            <a:xfrm flipH="1">
              <a:off x="105212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1270E93F-945C-44F6-BCB7-3A6DC0598203}"/>
                </a:ext>
              </a:extLst>
            </p:cNvPr>
            <p:cNvSpPr/>
            <p:nvPr/>
          </p:nvSpPr>
          <p:spPr>
            <a:xfrm flipH="1">
              <a:off x="103688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B8C64D84-825B-423A-9E39-53254783DE2A}"/>
                </a:ext>
              </a:extLst>
            </p:cNvPr>
            <p:cNvSpPr/>
            <p:nvPr/>
          </p:nvSpPr>
          <p:spPr>
            <a:xfrm flipH="1">
              <a:off x="10216440" y="834123"/>
              <a:ext cx="72000" cy="7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8" name="图片 7" descr="图片包含 游戏机, 乐高, 玩具&#10;&#10;描述已自动生成">
            <a:extLst>
              <a:ext uri="{FF2B5EF4-FFF2-40B4-BE49-F238E27FC236}">
                <a16:creationId xmlns:a16="http://schemas.microsoft.com/office/drawing/2014/main" id="{CA49CB42-1DC3-447B-8103-C74A16B2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7" t="22444" r="4045" b="6223"/>
          <a:stretch/>
        </p:blipFill>
        <p:spPr>
          <a:xfrm>
            <a:off x="6399126" y="633581"/>
            <a:ext cx="5182876" cy="43213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65E4BA-79A8-4D3C-BB06-153ACE6B1531}"/>
              </a:ext>
            </a:extLst>
          </p:cNvPr>
          <p:cNvSpPr txBox="1"/>
          <p:nvPr/>
        </p:nvSpPr>
        <p:spPr>
          <a:xfrm>
            <a:off x="1555668" y="4085112"/>
            <a:ext cx="333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（展示视频均为真机调试录屏）</a:t>
            </a:r>
          </a:p>
        </p:txBody>
      </p:sp>
    </p:spTree>
    <p:extLst>
      <p:ext uri="{BB962C8B-B14F-4D97-AF65-F5344CB8AC3E}">
        <p14:creationId xmlns:p14="http://schemas.microsoft.com/office/powerpoint/2010/main" val="35343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84;#40718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7180;#405327;#405321;#407214;#407214;#407327;#407323;#40732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lx1b4ad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5019</TotalTime>
  <Words>906</Words>
  <Application>Microsoft Office PowerPoint</Application>
  <PresentationFormat>宽屏</PresentationFormat>
  <Paragraphs>159</Paragraphs>
  <Slides>24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https:/www.ypppt.com</cp:keywords>
  <dc:description/>
  <cp:lastModifiedBy>蔡 俊儒</cp:lastModifiedBy>
  <cp:revision>536</cp:revision>
  <dcterms:created xsi:type="dcterms:W3CDTF">2020-06-19T05:51:40Z</dcterms:created>
  <dcterms:modified xsi:type="dcterms:W3CDTF">2023-03-09T07:27:11Z</dcterms:modified>
</cp:coreProperties>
</file>